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825500" rtl="0" fontAlgn="auto" latinLnBrk="0" hangingPunct="0">
      <a:lnSpc>
        <a:spcPct val="100000"/>
      </a:lnSpc>
      <a:spcBef>
        <a:spcPts val="590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747474"/>
        </a:solidFill>
        <a:effectLst/>
        <a:uFillTx/>
        <a:latin typeface="+mn-lt"/>
        <a:ea typeface="+mn-ea"/>
        <a:cs typeface="+mn-cs"/>
        <a:sym typeface="Helvetica Neue Light"/>
      </a:defRPr>
    </a:lvl1pPr>
    <a:lvl2pPr marL="0" marR="0" indent="0" algn="l" defTabSz="825500" rtl="0" fontAlgn="auto" latinLnBrk="0" hangingPunct="0">
      <a:lnSpc>
        <a:spcPct val="100000"/>
      </a:lnSpc>
      <a:spcBef>
        <a:spcPts val="590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747474"/>
        </a:solidFill>
        <a:effectLst/>
        <a:uFillTx/>
        <a:latin typeface="+mn-lt"/>
        <a:ea typeface="+mn-ea"/>
        <a:cs typeface="+mn-cs"/>
        <a:sym typeface="Helvetica Neue Light"/>
      </a:defRPr>
    </a:lvl2pPr>
    <a:lvl3pPr marL="0" marR="0" indent="0" algn="l" defTabSz="825500" rtl="0" fontAlgn="auto" latinLnBrk="0" hangingPunct="0">
      <a:lnSpc>
        <a:spcPct val="100000"/>
      </a:lnSpc>
      <a:spcBef>
        <a:spcPts val="590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747474"/>
        </a:solidFill>
        <a:effectLst/>
        <a:uFillTx/>
        <a:latin typeface="+mn-lt"/>
        <a:ea typeface="+mn-ea"/>
        <a:cs typeface="+mn-cs"/>
        <a:sym typeface="Helvetica Neue Light"/>
      </a:defRPr>
    </a:lvl3pPr>
    <a:lvl4pPr marL="0" marR="0" indent="0" algn="l" defTabSz="825500" rtl="0" fontAlgn="auto" latinLnBrk="0" hangingPunct="0">
      <a:lnSpc>
        <a:spcPct val="100000"/>
      </a:lnSpc>
      <a:spcBef>
        <a:spcPts val="590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747474"/>
        </a:solidFill>
        <a:effectLst/>
        <a:uFillTx/>
        <a:latin typeface="+mn-lt"/>
        <a:ea typeface="+mn-ea"/>
        <a:cs typeface="+mn-cs"/>
        <a:sym typeface="Helvetica Neue Light"/>
      </a:defRPr>
    </a:lvl4pPr>
    <a:lvl5pPr marL="0" marR="0" indent="0" algn="l" defTabSz="825500" rtl="0" fontAlgn="auto" latinLnBrk="0" hangingPunct="0">
      <a:lnSpc>
        <a:spcPct val="100000"/>
      </a:lnSpc>
      <a:spcBef>
        <a:spcPts val="590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747474"/>
        </a:solidFill>
        <a:effectLst/>
        <a:uFillTx/>
        <a:latin typeface="+mn-lt"/>
        <a:ea typeface="+mn-ea"/>
        <a:cs typeface="+mn-cs"/>
        <a:sym typeface="Helvetica Neue Light"/>
      </a:defRPr>
    </a:lvl5pPr>
    <a:lvl6pPr marL="0" marR="0" indent="0" algn="l" defTabSz="825500" rtl="0" fontAlgn="auto" latinLnBrk="0" hangingPunct="0">
      <a:lnSpc>
        <a:spcPct val="100000"/>
      </a:lnSpc>
      <a:spcBef>
        <a:spcPts val="590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747474"/>
        </a:solidFill>
        <a:effectLst/>
        <a:uFillTx/>
        <a:latin typeface="+mn-lt"/>
        <a:ea typeface="+mn-ea"/>
        <a:cs typeface="+mn-cs"/>
        <a:sym typeface="Helvetica Neue Light"/>
      </a:defRPr>
    </a:lvl6pPr>
    <a:lvl7pPr marL="0" marR="0" indent="0" algn="l" defTabSz="825500" rtl="0" fontAlgn="auto" latinLnBrk="0" hangingPunct="0">
      <a:lnSpc>
        <a:spcPct val="100000"/>
      </a:lnSpc>
      <a:spcBef>
        <a:spcPts val="590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747474"/>
        </a:solidFill>
        <a:effectLst/>
        <a:uFillTx/>
        <a:latin typeface="+mn-lt"/>
        <a:ea typeface="+mn-ea"/>
        <a:cs typeface="+mn-cs"/>
        <a:sym typeface="Helvetica Neue Light"/>
      </a:defRPr>
    </a:lvl7pPr>
    <a:lvl8pPr marL="0" marR="0" indent="0" algn="l" defTabSz="825500" rtl="0" fontAlgn="auto" latinLnBrk="0" hangingPunct="0">
      <a:lnSpc>
        <a:spcPct val="100000"/>
      </a:lnSpc>
      <a:spcBef>
        <a:spcPts val="590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747474"/>
        </a:solidFill>
        <a:effectLst/>
        <a:uFillTx/>
        <a:latin typeface="+mn-lt"/>
        <a:ea typeface="+mn-ea"/>
        <a:cs typeface="+mn-cs"/>
        <a:sym typeface="Helvetica Neue Light"/>
      </a:defRPr>
    </a:lvl8pPr>
    <a:lvl9pPr marL="0" marR="0" indent="0" algn="l" defTabSz="825500" rtl="0" fontAlgn="auto" latinLnBrk="0" hangingPunct="0">
      <a:lnSpc>
        <a:spcPct val="100000"/>
      </a:lnSpc>
      <a:spcBef>
        <a:spcPts val="590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747474"/>
        </a:solidFill>
        <a:effectLst/>
        <a:uFillTx/>
        <a:latin typeface="+mn-lt"/>
        <a:ea typeface="+mn-ea"/>
        <a:cs typeface="+mn-cs"/>
        <a:sym typeface="Helvetica Neue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C4C6C6"/>
              </a:solidFill>
              <a:prstDash val="solid"/>
              <a:miter lim="400000"/>
            </a:ln>
          </a:top>
          <a:bottom>
            <a:ln w="25400" cap="flat">
              <a:solidFill>
                <a:srgbClr val="C4C6C6"/>
              </a:solidFill>
              <a:prstDash val="solid"/>
              <a:miter lim="400000"/>
            </a:ln>
          </a:bottom>
          <a:insideH>
            <a:ln w="25400" cap="flat">
              <a:solidFill>
                <a:srgbClr val="C4C6C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F2F2F2"/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C4C6C6"/>
              </a:solidFill>
              <a:prstDash val="solid"/>
              <a:miter lim="400000"/>
            </a:ln>
          </a:right>
          <a:top>
            <a:ln w="25400" cap="flat">
              <a:solidFill>
                <a:srgbClr val="C4C6C6"/>
              </a:solidFill>
              <a:prstDash val="solid"/>
              <a:miter lim="400000"/>
            </a:ln>
          </a:top>
          <a:bottom>
            <a:ln w="25400" cap="flat">
              <a:solidFill>
                <a:srgbClr val="C4C6C6"/>
              </a:solidFill>
              <a:prstDash val="solid"/>
              <a:miter lim="400000"/>
            </a:ln>
          </a:bottom>
          <a:insideH>
            <a:ln w="25400" cap="flat">
              <a:solidFill>
                <a:srgbClr val="C4C6C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8E9E8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satOff val="12166"/>
              <a:lumOff val="-13042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FF8FA"/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4F728F"/>
              </a:solidFill>
              <a:prstDash val="solid"/>
              <a:miter lim="400000"/>
            </a:ln>
          </a:top>
          <a:bottom>
            <a:ln w="12700" cap="flat">
              <a:solidFill>
                <a:srgbClr val="4F728F"/>
              </a:solidFill>
              <a:prstDash val="solid"/>
              <a:miter lim="400000"/>
            </a:ln>
          </a:bottom>
          <a:insideH>
            <a:ln w="12700" cap="flat">
              <a:solidFill>
                <a:srgbClr val="4F728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4DADF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74747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38EB0"/>
          </a:solidFill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747474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173D59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F2F2F2"/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solidFill>
                <a:srgbClr val="3C3C1D"/>
              </a:solidFill>
              <a:prstDash val="solid"/>
              <a:miter lim="400000"/>
            </a:ln>
          </a:left>
          <a:right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insideV>
        </a:tcBdr>
        <a:fill>
          <a:solidFill>
            <a:srgbClr val="CFCDBB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solidFill>
                <a:srgbClr val="C6C6C6"/>
              </a:solidFill>
              <a:prstDash val="solid"/>
              <a:miter lim="400000"/>
            </a:ln>
          </a:left>
          <a:right>
            <a:ln w="12700" cap="flat">
              <a:solidFill>
                <a:srgbClr val="C6C6C6"/>
              </a:solidFill>
              <a:prstDash val="solid"/>
              <a:miter lim="400000"/>
            </a:ln>
          </a:right>
          <a:top>
            <a:ln w="12700" cap="flat">
              <a:solidFill>
                <a:srgbClr val="656839"/>
              </a:solidFill>
              <a:prstDash val="solid"/>
              <a:miter lim="400000"/>
            </a:ln>
          </a:top>
          <a:bottom>
            <a:ln w="12700" cap="flat">
              <a:solidFill>
                <a:srgbClr val="3C3C1D"/>
              </a:solidFill>
              <a:prstDash val="solid"/>
              <a:miter lim="400000"/>
            </a:ln>
          </a:bottom>
          <a:insideH>
            <a:ln w="12700" cap="flat">
              <a:solidFill>
                <a:srgbClr val="C6C6C6"/>
              </a:solidFill>
              <a:prstDash val="solid"/>
              <a:miter lim="400000"/>
            </a:ln>
          </a:insideH>
          <a:insideV>
            <a:ln w="12700" cap="flat">
              <a:solidFill>
                <a:srgbClr val="C6C6C6"/>
              </a:solidFill>
              <a:prstDash val="solid"/>
              <a:miter lim="400000"/>
            </a:ln>
          </a:insideV>
        </a:tcBdr>
        <a:fill>
          <a:solidFill>
            <a:srgbClr val="E8E9E8"/>
          </a:solidFill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rgbClr val="3C3C1D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AAA485"/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insideV>
        </a:tcBdr>
        <a:fill>
          <a:solidFill>
            <a:srgbClr val="656839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C4C6C6"/>
              </a:solidFill>
              <a:prstDash val="solid"/>
              <a:miter lim="400000"/>
            </a:ln>
          </a:top>
          <a:bottom>
            <a:ln w="25400" cap="flat">
              <a:solidFill>
                <a:srgbClr val="C4C6C6"/>
              </a:solidFill>
              <a:prstDash val="solid"/>
              <a:miter lim="400000"/>
            </a:ln>
          </a:bottom>
          <a:insideH>
            <a:ln w="25400" cap="flat">
              <a:solidFill>
                <a:srgbClr val="C4C6C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1F1F1"/>
          </a:solidFill>
        </a:fill>
      </a:tcStyle>
    </a:wholeTbl>
    <a:band2H>
      <a:tcTxStyle b="def" i="def"/>
      <a:tcStyle>
        <a:tcBdr/>
        <a:fill>
          <a:solidFill>
            <a:srgbClr val="E4E4E0"/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515151"/>
              </a:solidFill>
              <a:prstDash val="solid"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7D7766"/>
              </a:solidFill>
              <a:prstDash val="solid"/>
              <a:miter lim="400000"/>
            </a:ln>
          </a:top>
          <a:bottom>
            <a:ln w="12700" cap="flat">
              <a:solidFill>
                <a:srgbClr val="7D7766"/>
              </a:solidFill>
              <a:prstDash val="solid"/>
              <a:miter lim="400000"/>
            </a:ln>
          </a:bottom>
          <a:insideH>
            <a:ln w="12700" cap="flat">
              <a:solidFill>
                <a:srgbClr val="7D776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F8B7E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747474"/>
              </a:solidFill>
              <a:prstDash val="solid"/>
              <a:miter lim="400000"/>
            </a:ln>
          </a:top>
          <a:bottom>
            <a:ln w="12700" cap="flat">
              <a:solidFill>
                <a:srgbClr val="515151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1F1F1"/>
          </a:solidFill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15151"/>
              </a:solidFill>
              <a:prstDash val="solid"/>
              <a:miter lim="400000"/>
            </a:ln>
          </a:top>
          <a:bottom>
            <a:ln w="254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E5A4C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solidFill>
                <a:srgbClr val="747474"/>
              </a:solidFill>
              <a:prstDash val="solid"/>
              <a:miter lim="400000"/>
            </a:ln>
          </a:left>
          <a:right>
            <a:ln w="12700" cap="flat">
              <a:solidFill>
                <a:srgbClr val="747474"/>
              </a:solidFill>
              <a:prstDash val="solid"/>
              <a:miter lim="400000"/>
            </a:ln>
          </a:right>
          <a:top>
            <a:ln w="12700" cap="flat">
              <a:solidFill>
                <a:srgbClr val="747474"/>
              </a:solidFill>
              <a:prstDash val="solid"/>
              <a:miter lim="400000"/>
            </a:ln>
          </a:top>
          <a:bottom>
            <a:ln w="12700" cap="flat">
              <a:solidFill>
                <a:srgbClr val="747474"/>
              </a:solidFill>
              <a:prstDash val="solid"/>
              <a:miter lim="400000"/>
            </a:ln>
          </a:bottom>
          <a:insideH>
            <a:ln w="12700" cap="flat">
              <a:solidFill>
                <a:srgbClr val="747474"/>
              </a:solidFill>
              <a:prstDash val="solid"/>
              <a:miter lim="400000"/>
            </a:ln>
          </a:insideH>
          <a:insideV>
            <a:ln w="12700" cap="flat">
              <a:solidFill>
                <a:srgbClr val="74747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F2F2F2"/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solidFill>
                <a:srgbClr val="747474"/>
              </a:solidFill>
              <a:prstDash val="solid"/>
              <a:miter lim="400000"/>
            </a:ln>
          </a:left>
          <a:right>
            <a:ln w="12700" cap="flat">
              <a:solidFill>
                <a:srgbClr val="747474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9E9E9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747474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BCBCB"/>
          </a:solidFill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747474"/>
              </a:solidFill>
              <a:prstDash val="solid"/>
              <a:miter lim="400000"/>
            </a:ln>
          </a:top>
          <a:bottom>
            <a:ln w="12700" cap="flat">
              <a:solidFill>
                <a:srgbClr val="747474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BCBCB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777777"/>
      </a:tcTxStyle>
      <a:tcStyle>
        <a:tcBdr>
          <a:left>
            <a:ln w="12700" cap="flat">
              <a:solidFill>
                <a:srgbClr val="C9C9C9"/>
              </a:solidFill>
              <a:prstDash val="solid"/>
              <a:miter lim="400000"/>
            </a:ln>
          </a:left>
          <a:right>
            <a:ln w="12700" cap="flat">
              <a:solidFill>
                <a:srgbClr val="C9C9C9"/>
              </a:solidFill>
              <a:prstDash val="solid"/>
              <a:miter lim="400000"/>
            </a:ln>
          </a:right>
          <a:top>
            <a:ln w="12700" cap="flat">
              <a:solidFill>
                <a:srgbClr val="525252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25252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25252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C9C9C9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2D2D2">
              <a:alpha val="30000"/>
            </a:srgb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555555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C9C9C9"/>
              </a:solidFill>
              <a:prstDash val="solid"/>
              <a:miter lim="400000"/>
            </a:ln>
          </a:top>
          <a:bottom>
            <a:ln w="12700" cap="flat">
              <a:solidFill>
                <a:srgbClr val="C9C9C9"/>
              </a:solidFill>
              <a:prstDash val="solid"/>
              <a:miter lim="400000"/>
            </a:ln>
          </a:bottom>
          <a:insideH>
            <a:ln w="12700" cap="flat">
              <a:solidFill>
                <a:srgbClr val="C9C9C9"/>
              </a:solidFill>
              <a:prstDash val="solid"/>
              <a:miter lim="400000"/>
            </a:ln>
          </a:insideH>
          <a:insideV>
            <a:ln w="12700" cap="flat">
              <a:solidFill>
                <a:srgbClr val="C9C9C9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555555"/>
      </a:tcTxStyle>
      <a:tcStyle>
        <a:tcBdr>
          <a:left>
            <a:ln w="12700" cap="flat">
              <a:solidFill>
                <a:srgbClr val="C9C9C9"/>
              </a:solidFill>
              <a:prstDash val="solid"/>
              <a:miter lim="400000"/>
            </a:ln>
          </a:left>
          <a:right>
            <a:ln w="12700" cap="flat">
              <a:solidFill>
                <a:srgbClr val="C9C9C9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C9C9C9"/>
              </a:solidFill>
              <a:prstDash val="solid"/>
              <a:miter lim="400000"/>
            </a:ln>
          </a:insideH>
          <a:insideV>
            <a:ln w="12700" cap="flat">
              <a:solidFill>
                <a:srgbClr val="C9C9C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555555"/>
      </a:tcTxStyle>
      <a:tcStyle>
        <a:tcBdr>
          <a:left>
            <a:ln w="12700" cap="flat">
              <a:solidFill>
                <a:srgbClr val="C9C9C9"/>
              </a:solidFill>
              <a:prstDash val="solid"/>
              <a:miter lim="400000"/>
            </a:ln>
          </a:left>
          <a:right>
            <a:ln w="12700" cap="flat">
              <a:solidFill>
                <a:srgbClr val="C9C9C9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C9C9C9"/>
              </a:solidFill>
              <a:prstDash val="solid"/>
              <a:miter lim="400000"/>
            </a:ln>
          </a:insideH>
          <a:insideV>
            <a:ln w="12700" cap="flat">
              <a:solidFill>
                <a:srgbClr val="C9C9C9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5" name="Shape 145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0" showMasterPhAnim="1">
  <p:cSld name="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선"/>
          <p:cNvSpPr/>
          <p:nvPr/>
        </p:nvSpPr>
        <p:spPr>
          <a:xfrm>
            <a:off x="1066800" y="6680200"/>
            <a:ext cx="22252676" cy="182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defRPr>
            </a:pPr>
          </a:p>
        </p:txBody>
      </p:sp>
      <p:sp>
        <p:nvSpPr>
          <p:cNvPr id="13" name="제목 텍스트"/>
          <p:cNvSpPr txBox="1"/>
          <p:nvPr>
            <p:ph type="title"/>
          </p:nvPr>
        </p:nvSpPr>
        <p:spPr>
          <a:xfrm>
            <a:off x="1066800" y="1854200"/>
            <a:ext cx="22237700" cy="4470400"/>
          </a:xfrm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14" name="본문 첫 번째 줄…"/>
          <p:cNvSpPr txBox="1"/>
          <p:nvPr>
            <p:ph type="body" sz="quarter" idx="1"/>
          </p:nvPr>
        </p:nvSpPr>
        <p:spPr>
          <a:xfrm>
            <a:off x="1066800" y="7048500"/>
            <a:ext cx="22237700" cy="14351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FontTx/>
              <a:buNone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indent="0">
              <a:spcBef>
                <a:spcPts val="0"/>
              </a:spcBef>
              <a:buSzTx/>
              <a:buFontTx/>
              <a:buNone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indent="0">
              <a:spcBef>
                <a:spcPts val="0"/>
              </a:spcBef>
              <a:buSzTx/>
              <a:buFontTx/>
              <a:buNone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indent="0">
              <a:spcBef>
                <a:spcPts val="0"/>
              </a:spcBef>
              <a:buSzTx/>
              <a:buFontTx/>
              <a:buNone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indent="0">
              <a:spcBef>
                <a:spcPts val="0"/>
              </a:spcBef>
              <a:buSzTx/>
              <a:buFontTx/>
              <a:buNone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5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구분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본문 첫 번째 줄…"/>
          <p:cNvSpPr txBox="1"/>
          <p:nvPr>
            <p:ph type="body" idx="1"/>
          </p:nvPr>
        </p:nvSpPr>
        <p:spPr>
          <a:xfrm>
            <a:off x="1663700" y="1244600"/>
            <a:ext cx="21031200" cy="11201400"/>
          </a:xfrm>
          <a:prstGeom prst="rect">
            <a:avLst/>
          </a:prstGeom>
        </p:spPr>
        <p:txBody>
          <a:bodyPr/>
          <a:lstStyle/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01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사진 - 3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선"/>
          <p:cNvSpPr/>
          <p:nvPr/>
        </p:nvSpPr>
        <p:spPr>
          <a:xfrm flipH="1">
            <a:off x="15811739" y="711200"/>
            <a:ext cx="1" cy="11143606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defRPr>
            </a:pPr>
          </a:p>
        </p:txBody>
      </p:sp>
      <p:sp>
        <p:nvSpPr>
          <p:cNvPr id="109" name="선"/>
          <p:cNvSpPr/>
          <p:nvPr/>
        </p:nvSpPr>
        <p:spPr>
          <a:xfrm>
            <a:off x="15811500" y="6277570"/>
            <a:ext cx="7763085" cy="1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defRPr>
            </a:pPr>
          </a:p>
        </p:txBody>
      </p:sp>
      <p:sp>
        <p:nvSpPr>
          <p:cNvPr id="110" name="도시 건물을 배경으로 강 위를 가로지르는 다리"/>
          <p:cNvSpPr/>
          <p:nvPr>
            <p:ph type="pic" sz="quarter" idx="21"/>
          </p:nvPr>
        </p:nvSpPr>
        <p:spPr>
          <a:xfrm>
            <a:off x="15930593" y="6423034"/>
            <a:ext cx="9151185" cy="61087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1" name="베니스를 배경으로 일렬로 늘어진 파란색 곤돌라"/>
          <p:cNvSpPr/>
          <p:nvPr>
            <p:ph type="pic" sz="half" idx="22"/>
          </p:nvPr>
        </p:nvSpPr>
        <p:spPr>
          <a:xfrm>
            <a:off x="15900400" y="-152400"/>
            <a:ext cx="7785100" cy="115951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2" name="이탈리아의 오래된 도시를 찍은 항공 사진"/>
          <p:cNvSpPr/>
          <p:nvPr>
            <p:ph type="pic" idx="23"/>
          </p:nvPr>
        </p:nvSpPr>
        <p:spPr>
          <a:xfrm>
            <a:off x="622300" y="711200"/>
            <a:ext cx="15544800" cy="113284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3" name="본문 첫 번째 줄…"/>
          <p:cNvSpPr txBox="1"/>
          <p:nvPr>
            <p:ph type="body" sz="quarter" idx="1"/>
          </p:nvPr>
        </p:nvSpPr>
        <p:spPr>
          <a:xfrm>
            <a:off x="977900" y="12179300"/>
            <a:ext cx="14579600" cy="13208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FontTx/>
              <a:buNone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indent="0">
              <a:spcBef>
                <a:spcPts val="0"/>
              </a:spcBef>
              <a:buSzTx/>
              <a:buFontTx/>
              <a:buNone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indent="0">
              <a:spcBef>
                <a:spcPts val="0"/>
              </a:spcBef>
              <a:buSzTx/>
              <a:buFontTx/>
              <a:buNone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indent="0">
              <a:spcBef>
                <a:spcPts val="0"/>
              </a:spcBef>
              <a:buSzTx/>
              <a:buFontTx/>
              <a:buNone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indent="0">
              <a:spcBef>
                <a:spcPts val="0"/>
              </a:spcBef>
              <a:buSzTx/>
              <a:buFontTx/>
              <a:buNone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14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인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–Johnny Appleseed"/>
          <p:cNvSpPr txBox="1"/>
          <p:nvPr>
            <p:ph type="body" sz="quarter" idx="21"/>
          </p:nvPr>
        </p:nvSpPr>
        <p:spPr>
          <a:xfrm>
            <a:off x="2387600" y="8953500"/>
            <a:ext cx="19621500" cy="6477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 defTabSz="647700">
              <a:spcBef>
                <a:spcPts val="0"/>
              </a:spcBef>
              <a:buSzTx/>
              <a:buFontTx/>
              <a:buNone/>
              <a:defRPr sz="36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–Johnny Appleseed</a:t>
            </a:r>
          </a:p>
        </p:txBody>
      </p:sp>
      <p:sp>
        <p:nvSpPr>
          <p:cNvPr id="122" name="“여기에 인용을 입력하십시오.”"/>
          <p:cNvSpPr txBox="1"/>
          <p:nvPr>
            <p:ph type="body" sz="quarter" idx="22"/>
          </p:nvPr>
        </p:nvSpPr>
        <p:spPr>
          <a:xfrm>
            <a:off x="2387600" y="6030926"/>
            <a:ext cx="19621500" cy="1006448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algn="ctr" defTabSz="647700">
              <a:spcBef>
                <a:spcPts val="3400"/>
              </a:spcBef>
              <a:buSzTx/>
              <a:buFontTx/>
              <a:buNone/>
              <a:defRPr sz="5600"/>
            </a:lvl1pPr>
          </a:lstStyle>
          <a:p>
            <a:pPr/>
            <a:r>
              <a:t>“여기에 인용을 입력하십시오.”</a:t>
            </a:r>
          </a:p>
        </p:txBody>
      </p:sp>
      <p:sp>
        <p:nvSpPr>
          <p:cNvPr id="123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사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이탈리아의 오래된 도시를 찍은 항공 사진"/>
          <p:cNvSpPr/>
          <p:nvPr>
            <p:ph type="pic" idx="21"/>
          </p:nvPr>
        </p:nvSpPr>
        <p:spPr>
          <a:xfrm>
            <a:off x="-12700" y="-25400"/>
            <a:ext cx="24384000" cy="1777432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1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빈 페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사진 - 수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선"/>
          <p:cNvSpPr/>
          <p:nvPr/>
        </p:nvSpPr>
        <p:spPr>
          <a:xfrm>
            <a:off x="14147800" y="11214100"/>
            <a:ext cx="0" cy="2000430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defRPr>
            </a:pPr>
          </a:p>
        </p:txBody>
      </p:sp>
      <p:sp>
        <p:nvSpPr>
          <p:cNvPr id="23" name="파란 하늘 아래 콜로세움의 일부분을 올려다보는 모습"/>
          <p:cNvSpPr/>
          <p:nvPr>
            <p:ph type="pic" idx="21"/>
          </p:nvPr>
        </p:nvSpPr>
        <p:spPr>
          <a:xfrm>
            <a:off x="-88900" y="-38100"/>
            <a:ext cx="35966400" cy="21882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4" name="제목 텍스트"/>
          <p:cNvSpPr txBox="1"/>
          <p:nvPr>
            <p:ph type="title"/>
          </p:nvPr>
        </p:nvSpPr>
        <p:spPr>
          <a:xfrm>
            <a:off x="2641600" y="10947400"/>
            <a:ext cx="10858500" cy="2387600"/>
          </a:xfrm>
          <a:prstGeom prst="rect">
            <a:avLst/>
          </a:prstGeom>
        </p:spPr>
        <p:txBody>
          <a:bodyPr anchor="ctr"/>
          <a:lstStyle>
            <a:lvl1pPr algn="r">
              <a:defRPr sz="5800"/>
            </a:lvl1pPr>
          </a:lstStyle>
          <a:p>
            <a:pPr/>
            <a:r>
              <a:t>제목 텍스트</a:t>
            </a:r>
          </a:p>
        </p:txBody>
      </p:sp>
      <p:sp>
        <p:nvSpPr>
          <p:cNvPr id="25" name="본문 첫 번째 줄…"/>
          <p:cNvSpPr txBox="1"/>
          <p:nvPr>
            <p:ph type="body" sz="quarter" idx="1"/>
          </p:nvPr>
        </p:nvSpPr>
        <p:spPr>
          <a:xfrm>
            <a:off x="14719300" y="11938000"/>
            <a:ext cx="9283700" cy="7112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FontTx/>
              <a:buNone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indent="0">
              <a:spcBef>
                <a:spcPts val="0"/>
              </a:spcBef>
              <a:buSzTx/>
              <a:buFontTx/>
              <a:buNone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indent="0">
              <a:spcBef>
                <a:spcPts val="0"/>
              </a:spcBef>
              <a:buSzTx/>
              <a:buFontTx/>
              <a:buNone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indent="0">
              <a:spcBef>
                <a:spcPts val="0"/>
              </a:spcBef>
              <a:buSzTx/>
              <a:buFontTx/>
              <a:buNone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indent="0">
              <a:spcBef>
                <a:spcPts val="0"/>
              </a:spcBef>
              <a:buSzTx/>
              <a:buFontTx/>
              <a:buNone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26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제목 - 가운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제목 텍스트"/>
          <p:cNvSpPr txBox="1"/>
          <p:nvPr>
            <p:ph type="title"/>
          </p:nvPr>
        </p:nvSpPr>
        <p:spPr>
          <a:xfrm>
            <a:off x="1066800" y="4622800"/>
            <a:ext cx="22237700" cy="4470400"/>
          </a:xfrm>
          <a:prstGeom prst="rect">
            <a:avLst/>
          </a:prstGeom>
        </p:spPr>
        <p:txBody>
          <a:bodyPr anchor="ctr"/>
          <a:lstStyle/>
          <a:p>
            <a:pPr/>
            <a:r>
              <a:t>제목 텍스트</a:t>
            </a:r>
          </a:p>
        </p:txBody>
      </p:sp>
      <p:sp>
        <p:nvSpPr>
          <p:cNvPr id="34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사진 - 수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선"/>
          <p:cNvSpPr/>
          <p:nvPr/>
        </p:nvSpPr>
        <p:spPr>
          <a:xfrm>
            <a:off x="1066800" y="6845300"/>
            <a:ext cx="10002141" cy="0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defRPr>
            </a:pPr>
          </a:p>
        </p:txBody>
      </p:sp>
      <p:sp>
        <p:nvSpPr>
          <p:cNvPr id="42" name="파란 하늘 아래 콜로세움의 일부분을 올려다보는 모습"/>
          <p:cNvSpPr/>
          <p:nvPr>
            <p:ph type="pic" idx="21"/>
          </p:nvPr>
        </p:nvSpPr>
        <p:spPr>
          <a:xfrm>
            <a:off x="9867900" y="-12700"/>
            <a:ext cx="20929600" cy="13982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43" name="제목 텍스트"/>
          <p:cNvSpPr txBox="1"/>
          <p:nvPr>
            <p:ph type="title"/>
          </p:nvPr>
        </p:nvSpPr>
        <p:spPr>
          <a:xfrm>
            <a:off x="1066800" y="2019300"/>
            <a:ext cx="10007600" cy="4470400"/>
          </a:xfrm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44" name="본문 첫 번째 줄…"/>
          <p:cNvSpPr txBox="1"/>
          <p:nvPr>
            <p:ph type="body" sz="quarter" idx="1"/>
          </p:nvPr>
        </p:nvSpPr>
        <p:spPr>
          <a:xfrm>
            <a:off x="1066800" y="7213600"/>
            <a:ext cx="10007600" cy="44704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FontTx/>
              <a:buNone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indent="0">
              <a:spcBef>
                <a:spcPts val="0"/>
              </a:spcBef>
              <a:buSzTx/>
              <a:buFontTx/>
              <a:buNone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indent="0">
              <a:spcBef>
                <a:spcPts val="0"/>
              </a:spcBef>
              <a:buSzTx/>
              <a:buFontTx/>
              <a:buNone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indent="0">
              <a:spcBef>
                <a:spcPts val="0"/>
              </a:spcBef>
              <a:buSzTx/>
              <a:buFontTx/>
              <a:buNone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indent="0">
              <a:spcBef>
                <a:spcPts val="0"/>
              </a:spcBef>
              <a:buSzTx/>
              <a:buFontTx/>
              <a:buNone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5" name="슬라이드 번호"/>
          <p:cNvSpPr txBox="1"/>
          <p:nvPr>
            <p:ph type="sldNum" sz="quarter" idx="2"/>
          </p:nvPr>
        </p:nvSpPr>
        <p:spPr>
          <a:xfrm>
            <a:off x="952499" y="12985800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제목 - 상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제목 텍스트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53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제목 및 구분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제목 텍스트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61" name="본문 첫 번째 줄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62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제목, 구분점 및 사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선"/>
          <p:cNvSpPr/>
          <p:nvPr/>
        </p:nvSpPr>
        <p:spPr>
          <a:xfrm>
            <a:off x="1066800" y="2768600"/>
            <a:ext cx="9512612" cy="186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defRPr>
            </a:pPr>
          </a:p>
        </p:txBody>
      </p:sp>
      <p:sp>
        <p:nvSpPr>
          <p:cNvPr id="70" name="베니스를 배경으로 일렬로 늘어진 파란색 곤돌라"/>
          <p:cNvSpPr/>
          <p:nvPr>
            <p:ph type="pic" idx="21"/>
          </p:nvPr>
        </p:nvSpPr>
        <p:spPr>
          <a:xfrm>
            <a:off x="12052300" y="-1016000"/>
            <a:ext cx="12788900" cy="190373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71" name="제목 텍스트"/>
          <p:cNvSpPr txBox="1"/>
          <p:nvPr>
            <p:ph type="title"/>
          </p:nvPr>
        </p:nvSpPr>
        <p:spPr>
          <a:xfrm>
            <a:off x="1066800" y="469900"/>
            <a:ext cx="9525000" cy="1968500"/>
          </a:xfrm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72" name="본문 첫 번째 줄…"/>
          <p:cNvSpPr txBox="1"/>
          <p:nvPr>
            <p:ph type="body" sz="half" idx="1"/>
          </p:nvPr>
        </p:nvSpPr>
        <p:spPr>
          <a:xfrm>
            <a:off x="1066800" y="3124200"/>
            <a:ext cx="9525000" cy="9372600"/>
          </a:xfrm>
          <a:prstGeom prst="rect">
            <a:avLst/>
          </a:prstGeom>
        </p:spPr>
        <p:txBody>
          <a:bodyPr/>
          <a:lstStyle>
            <a:lvl1pPr marL="457200" indent="-457200">
              <a:spcBef>
                <a:spcPts val="4200"/>
              </a:spcBef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indent="-457200">
              <a:spcBef>
                <a:spcPts val="4200"/>
              </a:spcBef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indent="-457200">
              <a:spcBef>
                <a:spcPts val="4200"/>
              </a:spcBef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indent="-457200">
              <a:spcBef>
                <a:spcPts val="4200"/>
              </a:spcBef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indent="-457200">
              <a:spcBef>
                <a:spcPts val="4200"/>
              </a:spcBef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73" name="슬라이드 번호"/>
          <p:cNvSpPr txBox="1"/>
          <p:nvPr>
            <p:ph type="sldNum" sz="quarter" idx="2"/>
          </p:nvPr>
        </p:nvSpPr>
        <p:spPr>
          <a:xfrm>
            <a:off x="957643" y="12985800"/>
            <a:ext cx="368504" cy="374600"/>
          </a:xfrm>
          <a:prstGeom prst="rect">
            <a:avLst/>
          </a:prstGeom>
        </p:spPr>
        <p:txBody>
          <a:bodyPr/>
          <a:lstStyle>
            <a:lvl1pPr algn="l"/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제목, 구분점 및 작은 라이브 비디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선"/>
          <p:cNvSpPr/>
          <p:nvPr/>
        </p:nvSpPr>
        <p:spPr>
          <a:xfrm>
            <a:off x="1066799" y="2768600"/>
            <a:ext cx="22250401" cy="1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defRPr>
            </a:pPr>
          </a:p>
        </p:txBody>
      </p:sp>
      <p:sp>
        <p:nvSpPr>
          <p:cNvPr id="81" name="제목 텍스트"/>
          <p:cNvSpPr txBox="1"/>
          <p:nvPr>
            <p:ph type="title"/>
          </p:nvPr>
        </p:nvSpPr>
        <p:spPr>
          <a:xfrm>
            <a:off x="1066800" y="469900"/>
            <a:ext cx="9525000" cy="1968500"/>
          </a:xfrm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82" name="본문 첫 번째 줄…"/>
          <p:cNvSpPr txBox="1"/>
          <p:nvPr>
            <p:ph type="body" sz="half" idx="1"/>
          </p:nvPr>
        </p:nvSpPr>
        <p:spPr>
          <a:xfrm>
            <a:off x="1066800" y="3124200"/>
            <a:ext cx="9525000" cy="9372600"/>
          </a:xfrm>
          <a:prstGeom prst="rect">
            <a:avLst/>
          </a:prstGeom>
        </p:spPr>
        <p:txBody>
          <a:bodyPr/>
          <a:lstStyle>
            <a:lvl1pPr marL="457200" indent="-457200">
              <a:spcBef>
                <a:spcPts val="4200"/>
              </a:spcBef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indent="-457200">
              <a:spcBef>
                <a:spcPts val="4200"/>
              </a:spcBef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indent="-457200">
              <a:spcBef>
                <a:spcPts val="4200"/>
              </a:spcBef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indent="-457200">
              <a:spcBef>
                <a:spcPts val="4200"/>
              </a:spcBef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indent="-457200">
              <a:spcBef>
                <a:spcPts val="4200"/>
              </a:spcBef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83" name="슬라이드 번호"/>
          <p:cNvSpPr txBox="1"/>
          <p:nvPr>
            <p:ph type="sldNum" sz="quarter" idx="2"/>
          </p:nvPr>
        </p:nvSpPr>
        <p:spPr>
          <a:xfrm>
            <a:off x="957643" y="12985800"/>
            <a:ext cx="368504" cy="374600"/>
          </a:xfrm>
          <a:prstGeom prst="rect">
            <a:avLst/>
          </a:prstGeom>
        </p:spPr>
        <p:txBody>
          <a:bodyPr/>
          <a:lstStyle>
            <a:lvl1pPr algn="l"/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제목, 구분점 및 큰 라이브 비디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선"/>
          <p:cNvSpPr/>
          <p:nvPr/>
        </p:nvSpPr>
        <p:spPr>
          <a:xfrm>
            <a:off x="1066800" y="2768600"/>
            <a:ext cx="9512612" cy="186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defRPr>
            </a:pPr>
          </a:p>
        </p:txBody>
      </p:sp>
      <p:sp>
        <p:nvSpPr>
          <p:cNvPr id="91" name="제목 텍스트"/>
          <p:cNvSpPr txBox="1"/>
          <p:nvPr>
            <p:ph type="title"/>
          </p:nvPr>
        </p:nvSpPr>
        <p:spPr>
          <a:xfrm>
            <a:off x="1066800" y="469900"/>
            <a:ext cx="9525000" cy="1968500"/>
          </a:xfrm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92" name="본문 첫 번째 줄…"/>
          <p:cNvSpPr txBox="1"/>
          <p:nvPr>
            <p:ph type="body" sz="half" idx="1"/>
          </p:nvPr>
        </p:nvSpPr>
        <p:spPr>
          <a:xfrm>
            <a:off x="1066800" y="3124200"/>
            <a:ext cx="9525000" cy="9372600"/>
          </a:xfrm>
          <a:prstGeom prst="rect">
            <a:avLst/>
          </a:prstGeom>
        </p:spPr>
        <p:txBody>
          <a:bodyPr/>
          <a:lstStyle>
            <a:lvl1pPr marL="457200" indent="-457200">
              <a:spcBef>
                <a:spcPts val="4200"/>
              </a:spcBef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indent="-457200">
              <a:spcBef>
                <a:spcPts val="4200"/>
              </a:spcBef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indent="-457200">
              <a:spcBef>
                <a:spcPts val="4200"/>
              </a:spcBef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indent="-457200">
              <a:spcBef>
                <a:spcPts val="4200"/>
              </a:spcBef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indent="-457200">
              <a:spcBef>
                <a:spcPts val="4200"/>
              </a:spcBef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93" name="슬라이드 번호"/>
          <p:cNvSpPr txBox="1"/>
          <p:nvPr>
            <p:ph type="sldNum" sz="quarter" idx="2"/>
          </p:nvPr>
        </p:nvSpPr>
        <p:spPr>
          <a:xfrm>
            <a:off x="957643" y="12985800"/>
            <a:ext cx="368504" cy="374600"/>
          </a:xfrm>
          <a:prstGeom prst="rect">
            <a:avLst/>
          </a:prstGeom>
        </p:spPr>
        <p:txBody>
          <a:bodyPr/>
          <a:lstStyle>
            <a:lvl1pPr algn="l"/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선"/>
          <p:cNvSpPr/>
          <p:nvPr/>
        </p:nvSpPr>
        <p:spPr>
          <a:xfrm>
            <a:off x="1066800" y="2768600"/>
            <a:ext cx="22252698" cy="182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defRPr>
            </a:pPr>
          </a:p>
        </p:txBody>
      </p:sp>
      <p:sp>
        <p:nvSpPr>
          <p:cNvPr id="3" name="제목 텍스트"/>
          <p:cNvSpPr txBox="1"/>
          <p:nvPr>
            <p:ph type="title"/>
          </p:nvPr>
        </p:nvSpPr>
        <p:spPr>
          <a:xfrm>
            <a:off x="1066800" y="469900"/>
            <a:ext cx="22237700" cy="1968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/>
          <a:p>
            <a:pPr/>
            <a:r>
              <a:t>제목 텍스트</a:t>
            </a:r>
          </a:p>
        </p:txBody>
      </p:sp>
      <p:sp>
        <p:nvSpPr>
          <p:cNvPr id="4" name="본문 첫 번째 줄…"/>
          <p:cNvSpPr txBox="1"/>
          <p:nvPr>
            <p:ph type="body" idx="1"/>
          </p:nvPr>
        </p:nvSpPr>
        <p:spPr>
          <a:xfrm>
            <a:off x="1066800" y="3124200"/>
            <a:ext cx="22237700" cy="937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5" name="슬라이드 번호"/>
          <p:cNvSpPr txBox="1"/>
          <p:nvPr>
            <p:ph type="sldNum" sz="quarter" idx="2"/>
          </p:nvPr>
        </p:nvSpPr>
        <p:spPr>
          <a:xfrm>
            <a:off x="23216221" y="12985800"/>
            <a:ext cx="368504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r">
              <a:spcBef>
                <a:spcPts val="0"/>
              </a:spcBef>
              <a:def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transition xmlns:p14="http://schemas.microsoft.com/office/powerpoint/2010/main" spd="med" advClick="1"/>
  <p:txStyles>
    <p:titleStyle>
      <a:lvl1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600" u="none">
          <a:solidFill>
            <a:srgbClr val="000000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600" u="none">
          <a:solidFill>
            <a:srgbClr val="000000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600" u="none">
          <a:solidFill>
            <a:srgbClr val="000000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600" u="none">
          <a:solidFill>
            <a:srgbClr val="000000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600" u="none">
          <a:solidFill>
            <a:srgbClr val="000000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600" u="none">
          <a:solidFill>
            <a:srgbClr val="000000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600" u="none">
          <a:solidFill>
            <a:srgbClr val="000000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600" u="none">
          <a:solidFill>
            <a:srgbClr val="000000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600" u="none">
          <a:solidFill>
            <a:srgbClr val="000000"/>
          </a:solidFill>
          <a:uFillTx/>
          <a:latin typeface="+mn-lt"/>
          <a:ea typeface="+mn-ea"/>
          <a:cs typeface="+mn-cs"/>
          <a:sym typeface="Helvetica Neue Light"/>
        </a:defRPr>
      </a:lvl9pPr>
    </p:titleStyle>
    <p:bodyStyle>
      <a:lvl1pPr marL="63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 typeface="Helvetica Neue"/>
        <a:buChar char="•"/>
        <a:tabLst/>
        <a:defRPr b="0" baseline="0" cap="none" i="0" spc="0" strike="noStrike" sz="5000" u="none">
          <a:solidFill>
            <a:srgbClr val="747474"/>
          </a:solidFill>
          <a:uFillTx/>
          <a:latin typeface="+mn-lt"/>
          <a:ea typeface="+mn-ea"/>
          <a:cs typeface="+mn-cs"/>
          <a:sym typeface="Helvetica Neue Light"/>
        </a:defRPr>
      </a:lvl1pPr>
      <a:lvl2pPr marL="127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 typeface="Helvetica Neue"/>
        <a:buChar char="•"/>
        <a:tabLst/>
        <a:defRPr b="0" baseline="0" cap="none" i="0" spc="0" strike="noStrike" sz="5000" u="none">
          <a:solidFill>
            <a:srgbClr val="747474"/>
          </a:solidFill>
          <a:uFillTx/>
          <a:latin typeface="+mn-lt"/>
          <a:ea typeface="+mn-ea"/>
          <a:cs typeface="+mn-cs"/>
          <a:sym typeface="Helvetica Neue Light"/>
        </a:defRPr>
      </a:lvl2pPr>
      <a:lvl3pPr marL="190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 typeface="Helvetica Neue"/>
        <a:buChar char="•"/>
        <a:tabLst/>
        <a:defRPr b="0" baseline="0" cap="none" i="0" spc="0" strike="noStrike" sz="5000" u="none">
          <a:solidFill>
            <a:srgbClr val="747474"/>
          </a:solidFill>
          <a:uFillTx/>
          <a:latin typeface="+mn-lt"/>
          <a:ea typeface="+mn-ea"/>
          <a:cs typeface="+mn-cs"/>
          <a:sym typeface="Helvetica Neue Light"/>
        </a:defRPr>
      </a:lvl3pPr>
      <a:lvl4pPr marL="254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 typeface="Helvetica Neue"/>
        <a:buChar char="•"/>
        <a:tabLst/>
        <a:defRPr b="0" baseline="0" cap="none" i="0" spc="0" strike="noStrike" sz="5000" u="none">
          <a:solidFill>
            <a:srgbClr val="747474"/>
          </a:solidFill>
          <a:uFillTx/>
          <a:latin typeface="+mn-lt"/>
          <a:ea typeface="+mn-ea"/>
          <a:cs typeface="+mn-cs"/>
          <a:sym typeface="Helvetica Neue Light"/>
        </a:defRPr>
      </a:lvl4pPr>
      <a:lvl5pPr marL="317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 typeface="Helvetica Neue"/>
        <a:buChar char="•"/>
        <a:tabLst/>
        <a:defRPr b="0" baseline="0" cap="none" i="0" spc="0" strike="noStrike" sz="5000" u="none">
          <a:solidFill>
            <a:srgbClr val="747474"/>
          </a:solidFill>
          <a:uFillTx/>
          <a:latin typeface="+mn-lt"/>
          <a:ea typeface="+mn-ea"/>
          <a:cs typeface="+mn-cs"/>
          <a:sym typeface="Helvetica Neue Light"/>
        </a:defRPr>
      </a:lvl5pPr>
      <a:lvl6pPr marL="381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 typeface="Helvetica Neue"/>
        <a:buChar char="•"/>
        <a:tabLst/>
        <a:defRPr b="0" baseline="0" cap="none" i="0" spc="0" strike="noStrike" sz="5000" u="none">
          <a:solidFill>
            <a:srgbClr val="747474"/>
          </a:solidFill>
          <a:uFillTx/>
          <a:latin typeface="+mn-lt"/>
          <a:ea typeface="+mn-ea"/>
          <a:cs typeface="+mn-cs"/>
          <a:sym typeface="Helvetica Neue Light"/>
        </a:defRPr>
      </a:lvl6pPr>
      <a:lvl7pPr marL="444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 typeface="Helvetica Neue"/>
        <a:buChar char="•"/>
        <a:tabLst/>
        <a:defRPr b="0" baseline="0" cap="none" i="0" spc="0" strike="noStrike" sz="5000" u="none">
          <a:solidFill>
            <a:srgbClr val="747474"/>
          </a:solidFill>
          <a:uFillTx/>
          <a:latin typeface="+mn-lt"/>
          <a:ea typeface="+mn-ea"/>
          <a:cs typeface="+mn-cs"/>
          <a:sym typeface="Helvetica Neue Light"/>
        </a:defRPr>
      </a:lvl7pPr>
      <a:lvl8pPr marL="508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 typeface="Helvetica Neue"/>
        <a:buChar char="•"/>
        <a:tabLst/>
        <a:defRPr b="0" baseline="0" cap="none" i="0" spc="0" strike="noStrike" sz="5000" u="none">
          <a:solidFill>
            <a:srgbClr val="747474"/>
          </a:solidFill>
          <a:uFillTx/>
          <a:latin typeface="+mn-lt"/>
          <a:ea typeface="+mn-ea"/>
          <a:cs typeface="+mn-cs"/>
          <a:sym typeface="Helvetica Neue Light"/>
        </a:defRPr>
      </a:lvl8pPr>
      <a:lvl9pPr marL="571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 typeface="Helvetica Neue"/>
        <a:buChar char="•"/>
        <a:tabLst/>
        <a:defRPr b="0" baseline="0" cap="none" i="0" spc="0" strike="noStrike" sz="5000" u="none">
          <a:solidFill>
            <a:srgbClr val="747474"/>
          </a:solidFill>
          <a:uFillTx/>
          <a:latin typeface="+mn-lt"/>
          <a:ea typeface="+mn-ea"/>
          <a:cs typeface="+mn-cs"/>
          <a:sym typeface="Helvetica Neue Light"/>
        </a:defRPr>
      </a:lvl9pPr>
    </p:bodyStyle>
    <p:otherStyle>
      <a:lvl1pPr marL="0" marR="0" indent="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2286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4572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6858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9144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11430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13716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16002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18288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jpe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.jpeg"/><Relationship Id="rId3" Type="http://schemas.openxmlformats.org/officeDocument/2006/relationships/image" Target="../media/image3.jpeg"/><Relationship Id="rId4" Type="http://schemas.openxmlformats.org/officeDocument/2006/relationships/image" Target="../media/image4.jpeg"/><Relationship Id="rId5" Type="http://schemas.openxmlformats.org/officeDocument/2006/relationships/image" Target="../media/image13.png"/><Relationship Id="rId6" Type="http://schemas.openxmlformats.org/officeDocument/2006/relationships/image" Target="../media/image14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5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3.png"/><Relationship Id="rId3" Type="http://schemas.openxmlformats.org/officeDocument/2006/relationships/image" Target="../media/image7.png"/><Relationship Id="rId4" Type="http://schemas.openxmlformats.org/officeDocument/2006/relationships/image" Target="../media/image8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3.png"/><Relationship Id="rId3" Type="http://schemas.openxmlformats.org/officeDocument/2006/relationships/image" Target="../media/image9.png"/><Relationship Id="rId4" Type="http://schemas.openxmlformats.org/officeDocument/2006/relationships/image" Target="../media/image10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1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2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빨간 직사각형과 하얀 직사각형이 층을 이루는 추상적 배경" descr="빨간 직사각형과 하얀 직사각형이 층을 이루는 추상적 배경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11104" t="90" r="30643" b="1816"/>
          <a:stretch>
            <a:fillRect/>
          </a:stretch>
        </p:blipFill>
        <p:spPr>
          <a:xfrm>
            <a:off x="12192000" y="0"/>
            <a:ext cx="12192000" cy="13716000"/>
          </a:xfrm>
          <a:prstGeom prst="rect">
            <a:avLst/>
          </a:prstGeom>
        </p:spPr>
      </p:pic>
      <p:sp>
        <p:nvSpPr>
          <p:cNvPr id="148" name="5조 TEXT RPG"/>
          <p:cNvSpPr txBox="1"/>
          <p:nvPr>
            <p:ph type="title"/>
          </p:nvPr>
        </p:nvSpPr>
        <p:spPr>
          <a:xfrm>
            <a:off x="1064070" y="2295819"/>
            <a:ext cx="10007601" cy="4470401"/>
          </a:xfrm>
          <a:prstGeom prst="rect">
            <a:avLst/>
          </a:prstGeom>
        </p:spPr>
        <p:txBody>
          <a:bodyPr/>
          <a:lstStyle>
            <a:lvl1pPr>
              <a:defRPr b="1" i="1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5조 TEXT RPG</a:t>
            </a:r>
          </a:p>
        </p:txBody>
      </p:sp>
      <p:sp>
        <p:nvSpPr>
          <p:cNvPr id="149" name="강채린 매니조.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8600"/>
            </a:lvl1pPr>
          </a:lstStyle>
          <a:p>
            <a:pPr/>
            <a:r>
              <a:t>강채린 매니조.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TextBox 3"/>
          <p:cNvSpPr txBox="1"/>
          <p:nvPr/>
        </p:nvSpPr>
        <p:spPr>
          <a:xfrm>
            <a:off x="6695440" y="566905"/>
            <a:ext cx="10993122" cy="17830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defRPr sz="9600">
                <a:solidFill>
                  <a:srgbClr val="01384A"/>
                </a:solidFill>
                <a:latin typeface="Pretendard SemiBold"/>
                <a:ea typeface="Pretendard SemiBold"/>
                <a:cs typeface="Pretendard SemiBold"/>
                <a:sym typeface="Pretendard SemiBold"/>
              </a:defRPr>
            </a:lvl1pPr>
          </a:lstStyle>
          <a:p>
            <a:pPr/>
            <a:r>
              <a:t>4. 맡 은 역 할</a:t>
            </a:r>
          </a:p>
        </p:txBody>
      </p:sp>
      <p:sp>
        <p:nvSpPr>
          <p:cNvPr id="206" name="직사각형 10"/>
          <p:cNvSpPr/>
          <p:nvPr/>
        </p:nvSpPr>
        <p:spPr>
          <a:xfrm>
            <a:off x="-1" y="7417768"/>
            <a:ext cx="24384001" cy="6858001"/>
          </a:xfrm>
          <a:prstGeom prst="rect">
            <a:avLst/>
          </a:prstGeom>
          <a:solidFill>
            <a:srgbClr val="E2F0D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defRPr>
            </a:pPr>
          </a:p>
        </p:txBody>
      </p:sp>
      <p:sp>
        <p:nvSpPr>
          <p:cNvPr id="207" name="사각형: 둥근 모서리 4"/>
          <p:cNvSpPr/>
          <p:nvPr/>
        </p:nvSpPr>
        <p:spPr>
          <a:xfrm>
            <a:off x="1283910" y="2572137"/>
            <a:ext cx="5080001" cy="9821335"/>
          </a:xfrm>
          <a:prstGeom prst="roundRect">
            <a:avLst>
              <a:gd name="adj" fmla="val 3255"/>
            </a:avLst>
          </a:prstGeom>
          <a:solidFill>
            <a:srgbClr val="FFFFFF"/>
          </a:solidFill>
          <a:ln w="12700">
            <a:miter lim="400000"/>
          </a:ln>
          <a:effectLst>
            <a:outerShdw sx="100000" sy="100000" kx="0" ky="0" algn="b" rotWithShape="0" blurRad="127000" dist="101600" dir="2700000">
              <a:srgbClr val="000000">
                <a:alpha val="40000"/>
              </a:srgbClr>
            </a:outerShdw>
          </a:effectLst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defRPr>
            </a:pPr>
          </a:p>
        </p:txBody>
      </p:sp>
      <p:sp>
        <p:nvSpPr>
          <p:cNvPr id="208" name="TextBox 7"/>
          <p:cNvSpPr txBox="1"/>
          <p:nvPr/>
        </p:nvSpPr>
        <p:spPr>
          <a:xfrm>
            <a:off x="1665134" y="6841066"/>
            <a:ext cx="3810001" cy="914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5200">
                <a:latin typeface="Pretendard SemiBold"/>
                <a:ea typeface="Pretendard SemiBold"/>
                <a:cs typeface="Pretendard SemiBold"/>
                <a:sym typeface="Pretendard SemiBold"/>
              </a:defRPr>
            </a:pPr>
            <a:r>
              <a:t>이 태 훈 </a:t>
            </a:r>
            <a:r>
              <a:rPr sz="1000"/>
              <a:t> </a:t>
            </a:r>
            <a:r>
              <a:rPr b="1" i="1" sz="2600" u="sng"/>
              <a:t>Leader</a:t>
            </a:r>
          </a:p>
        </p:txBody>
      </p:sp>
      <p:sp>
        <p:nvSpPr>
          <p:cNvPr id="209" name="TextBox 9"/>
          <p:cNvSpPr txBox="1"/>
          <p:nvPr/>
        </p:nvSpPr>
        <p:spPr>
          <a:xfrm>
            <a:off x="1665133" y="7931526"/>
            <a:ext cx="4274116" cy="4064001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800">
                <a:solidFill>
                  <a:srgbClr val="262626"/>
                </a:solidFill>
                <a:latin typeface="Pretendard Light"/>
                <a:ea typeface="Pretendard Light"/>
                <a:cs typeface="Pretendard Light"/>
                <a:sym typeface="Pretendard Light"/>
              </a:defRPr>
            </a:pPr>
          </a:p>
        </p:txBody>
      </p:sp>
      <p:sp>
        <p:nvSpPr>
          <p:cNvPr id="210" name="사각형: 둥근 모서리 13"/>
          <p:cNvSpPr/>
          <p:nvPr/>
        </p:nvSpPr>
        <p:spPr>
          <a:xfrm>
            <a:off x="12438743" y="2572137"/>
            <a:ext cx="5080001" cy="9821335"/>
          </a:xfrm>
          <a:prstGeom prst="roundRect">
            <a:avLst>
              <a:gd name="adj" fmla="val 3255"/>
            </a:avLst>
          </a:prstGeom>
          <a:solidFill>
            <a:srgbClr val="FFFFFF"/>
          </a:solidFill>
          <a:ln w="12700">
            <a:miter lim="400000"/>
          </a:ln>
          <a:effectLst>
            <a:outerShdw sx="100000" sy="100000" kx="0" ky="0" algn="b" rotWithShape="0" blurRad="127000" dist="101600" dir="2700000">
              <a:srgbClr val="000000">
                <a:alpha val="40000"/>
              </a:srgbClr>
            </a:outerShdw>
          </a:effectLst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defRPr>
            </a:pPr>
          </a:p>
        </p:txBody>
      </p:sp>
      <p:sp>
        <p:nvSpPr>
          <p:cNvPr id="211" name="TextBox 15"/>
          <p:cNvSpPr txBox="1"/>
          <p:nvPr/>
        </p:nvSpPr>
        <p:spPr>
          <a:xfrm>
            <a:off x="12860641" y="6874933"/>
            <a:ext cx="3810001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200">
                <a:latin typeface="Pretendard SemiBold"/>
                <a:ea typeface="Pretendard SemiBold"/>
                <a:cs typeface="Pretendard SemiBold"/>
                <a:sym typeface="Pretendard SemiBold"/>
              </a:defRPr>
            </a:lvl1pPr>
          </a:lstStyle>
          <a:p>
            <a:pPr/>
            <a:r>
              <a:t>장 현 우</a:t>
            </a:r>
          </a:p>
        </p:txBody>
      </p:sp>
      <p:sp>
        <p:nvSpPr>
          <p:cNvPr id="212" name="TextBox 17"/>
          <p:cNvSpPr txBox="1"/>
          <p:nvPr/>
        </p:nvSpPr>
        <p:spPr>
          <a:xfrm>
            <a:off x="12648406" y="7937500"/>
            <a:ext cx="4446059" cy="40640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800">
                <a:solidFill>
                  <a:srgbClr val="262626"/>
                </a:solidFill>
                <a:latin typeface="Pretendard Light"/>
                <a:ea typeface="Pretendard Light"/>
                <a:cs typeface="Pretendard Light"/>
                <a:sym typeface="Pretendard Light"/>
              </a:defRPr>
            </a:pPr>
          </a:p>
        </p:txBody>
      </p:sp>
      <p:pic>
        <p:nvPicPr>
          <p:cNvPr id="213" name="그림 26" descr="그림 26"/>
          <p:cNvPicPr>
            <a:picLocks noChangeAspect="0"/>
          </p:cNvPicPr>
          <p:nvPr/>
        </p:nvPicPr>
        <p:blipFill>
          <a:blip r:embed="rId2">
            <a:extLst/>
          </a:blip>
          <a:srcRect l="0" t="29789" r="6338" b="22617"/>
          <a:stretch>
            <a:fillRect/>
          </a:stretch>
        </p:blipFill>
        <p:spPr>
          <a:xfrm>
            <a:off x="12781721" y="2870200"/>
            <a:ext cx="4445001" cy="33528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85" y="0"/>
                </a:moveTo>
                <a:cubicBezTo>
                  <a:pt x="441" y="0"/>
                  <a:pt x="0" y="577"/>
                  <a:pt x="0" y="1291"/>
                </a:cubicBezTo>
                <a:lnTo>
                  <a:pt x="0" y="20309"/>
                </a:lnTo>
                <a:cubicBezTo>
                  <a:pt x="0" y="21023"/>
                  <a:pt x="441" y="21600"/>
                  <a:pt x="985" y="21600"/>
                </a:cubicBezTo>
                <a:lnTo>
                  <a:pt x="20615" y="21600"/>
                </a:lnTo>
                <a:cubicBezTo>
                  <a:pt x="21159" y="21600"/>
                  <a:pt x="21600" y="21023"/>
                  <a:pt x="21600" y="20309"/>
                </a:cubicBezTo>
                <a:lnTo>
                  <a:pt x="21600" y="1291"/>
                </a:lnTo>
                <a:cubicBezTo>
                  <a:pt x="21600" y="577"/>
                  <a:pt x="21159" y="0"/>
                  <a:pt x="20615" y="0"/>
                </a:cubicBezTo>
                <a:lnTo>
                  <a:pt x="985" y="0"/>
                </a:lnTo>
                <a:close/>
              </a:path>
            </a:pathLst>
          </a:custGeom>
          <a:ln w="12700">
            <a:miter lim="400000"/>
          </a:ln>
        </p:spPr>
      </p:pic>
      <p:sp>
        <p:nvSpPr>
          <p:cNvPr id="214" name="사각형: 둥근 모서리 19"/>
          <p:cNvSpPr/>
          <p:nvPr/>
        </p:nvSpPr>
        <p:spPr>
          <a:xfrm>
            <a:off x="18009812" y="2572137"/>
            <a:ext cx="5080001" cy="9821335"/>
          </a:xfrm>
          <a:prstGeom prst="roundRect">
            <a:avLst>
              <a:gd name="adj" fmla="val 3255"/>
            </a:avLst>
          </a:prstGeom>
          <a:solidFill>
            <a:srgbClr val="FFFFFF"/>
          </a:solidFill>
          <a:ln w="12700">
            <a:solidFill>
              <a:srgbClr val="9A9A9A"/>
            </a:solidFill>
            <a:miter lim="400000"/>
          </a:ln>
          <a:effectLst>
            <a:outerShdw sx="100000" sy="100000" kx="0" ky="0" algn="b" rotWithShape="0" blurRad="50800" dist="63500" dir="27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215" name="TextBox 21"/>
          <p:cNvSpPr txBox="1"/>
          <p:nvPr/>
        </p:nvSpPr>
        <p:spPr>
          <a:xfrm>
            <a:off x="18434280" y="6889141"/>
            <a:ext cx="3810001" cy="9199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200">
                <a:latin typeface="Pretendard SemiBold"/>
                <a:ea typeface="Pretendard SemiBold"/>
                <a:cs typeface="Pretendard SemiBold"/>
                <a:sym typeface="Pretendard SemiBold"/>
              </a:defRPr>
            </a:lvl1pPr>
          </a:lstStyle>
          <a:p>
            <a:pPr/>
            <a:r>
              <a:t>전 영 은</a:t>
            </a:r>
          </a:p>
        </p:txBody>
      </p:sp>
      <p:sp>
        <p:nvSpPr>
          <p:cNvPr id="216" name="TextBox 23"/>
          <p:cNvSpPr txBox="1"/>
          <p:nvPr/>
        </p:nvSpPr>
        <p:spPr>
          <a:xfrm>
            <a:off x="18391035" y="7937500"/>
            <a:ext cx="4274116" cy="4064001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800">
                <a:solidFill>
                  <a:srgbClr val="262626"/>
                </a:solidFill>
                <a:latin typeface="Pretendard Light"/>
                <a:ea typeface="Pretendard Light"/>
                <a:cs typeface="Pretendard Light"/>
                <a:sym typeface="Pretendard Light"/>
              </a:defRPr>
            </a:pPr>
          </a:p>
        </p:txBody>
      </p:sp>
      <p:pic>
        <p:nvPicPr>
          <p:cNvPr id="217" name="그림 28" descr="그림 28"/>
          <p:cNvPicPr>
            <a:picLocks noChangeAspect="1"/>
          </p:cNvPicPr>
          <p:nvPr/>
        </p:nvPicPr>
        <p:blipFill>
          <a:blip r:embed="rId3">
            <a:extLst/>
          </a:blip>
          <a:srcRect l="0" t="15801" r="12484" b="40193"/>
          <a:stretch>
            <a:fillRect/>
          </a:stretch>
        </p:blipFill>
        <p:spPr>
          <a:xfrm>
            <a:off x="18305062" y="2870200"/>
            <a:ext cx="4445795" cy="33531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103" y="0"/>
                </a:moveTo>
                <a:cubicBezTo>
                  <a:pt x="494" y="0"/>
                  <a:pt x="0" y="655"/>
                  <a:pt x="0" y="1462"/>
                </a:cubicBezTo>
                <a:lnTo>
                  <a:pt x="0" y="20138"/>
                </a:lnTo>
                <a:cubicBezTo>
                  <a:pt x="0" y="20945"/>
                  <a:pt x="494" y="21600"/>
                  <a:pt x="1103" y="21600"/>
                </a:cubicBezTo>
                <a:lnTo>
                  <a:pt x="20497" y="21600"/>
                </a:lnTo>
                <a:cubicBezTo>
                  <a:pt x="21106" y="21600"/>
                  <a:pt x="21600" y="20945"/>
                  <a:pt x="21600" y="20138"/>
                </a:cubicBezTo>
                <a:lnTo>
                  <a:pt x="21600" y="1462"/>
                </a:lnTo>
                <a:cubicBezTo>
                  <a:pt x="21600" y="655"/>
                  <a:pt x="21106" y="0"/>
                  <a:pt x="20497" y="0"/>
                </a:cubicBezTo>
                <a:lnTo>
                  <a:pt x="1103" y="0"/>
                </a:lnTo>
                <a:close/>
              </a:path>
            </a:pathLst>
          </a:custGeom>
          <a:ln w="12700">
            <a:miter lim="400000"/>
          </a:ln>
        </p:spPr>
      </p:pic>
      <p:sp>
        <p:nvSpPr>
          <p:cNvPr id="218" name="사각형: 둥근 모서리 4"/>
          <p:cNvSpPr/>
          <p:nvPr/>
        </p:nvSpPr>
        <p:spPr>
          <a:xfrm>
            <a:off x="6871910" y="2606003"/>
            <a:ext cx="5080001" cy="9821335"/>
          </a:xfrm>
          <a:prstGeom prst="roundRect">
            <a:avLst>
              <a:gd name="adj" fmla="val 3255"/>
            </a:avLst>
          </a:prstGeom>
          <a:solidFill>
            <a:srgbClr val="FFFFFF"/>
          </a:solidFill>
          <a:ln w="12700">
            <a:miter lim="400000"/>
          </a:ln>
          <a:effectLst>
            <a:outerShdw sx="100000" sy="100000" kx="0" ky="0" algn="b" rotWithShape="0" blurRad="127000" dist="101600" dir="2700000">
              <a:srgbClr val="000000">
                <a:alpha val="40000"/>
              </a:srgbClr>
            </a:outerShdw>
          </a:effectLst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defRPr>
            </a:pPr>
          </a:p>
        </p:txBody>
      </p:sp>
      <p:pic>
        <p:nvPicPr>
          <p:cNvPr id="219" name="그림 6" descr="그림 6"/>
          <p:cNvPicPr>
            <a:picLocks noChangeAspect="0"/>
          </p:cNvPicPr>
          <p:nvPr/>
        </p:nvPicPr>
        <p:blipFill>
          <a:blip r:embed="rId4">
            <a:extLst/>
          </a:blip>
          <a:srcRect l="0" t="13052" r="0" b="26772"/>
          <a:stretch>
            <a:fillRect/>
          </a:stretch>
        </p:blipFill>
        <p:spPr>
          <a:xfrm>
            <a:off x="7180727" y="2871040"/>
            <a:ext cx="4445762" cy="33567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578" y="0"/>
                </a:moveTo>
                <a:cubicBezTo>
                  <a:pt x="259" y="0"/>
                  <a:pt x="0" y="344"/>
                  <a:pt x="0" y="769"/>
                </a:cubicBezTo>
                <a:lnTo>
                  <a:pt x="0" y="20831"/>
                </a:lnTo>
                <a:cubicBezTo>
                  <a:pt x="0" y="21256"/>
                  <a:pt x="259" y="21600"/>
                  <a:pt x="578" y="21600"/>
                </a:cubicBezTo>
                <a:lnTo>
                  <a:pt x="21022" y="21600"/>
                </a:lnTo>
                <a:cubicBezTo>
                  <a:pt x="21341" y="21600"/>
                  <a:pt x="21600" y="21256"/>
                  <a:pt x="21600" y="20831"/>
                </a:cubicBezTo>
                <a:lnTo>
                  <a:pt x="21600" y="769"/>
                </a:lnTo>
                <a:cubicBezTo>
                  <a:pt x="21600" y="344"/>
                  <a:pt x="21341" y="0"/>
                  <a:pt x="21022" y="0"/>
                </a:cubicBezTo>
                <a:lnTo>
                  <a:pt x="578" y="0"/>
                </a:lnTo>
                <a:close/>
              </a:path>
            </a:pathLst>
          </a:custGeom>
          <a:ln w="12700">
            <a:miter lim="400000"/>
          </a:ln>
        </p:spPr>
      </p:pic>
      <p:sp>
        <p:nvSpPr>
          <p:cNvPr id="220" name="TextBox 7"/>
          <p:cNvSpPr txBox="1"/>
          <p:nvPr/>
        </p:nvSpPr>
        <p:spPr>
          <a:xfrm>
            <a:off x="7253135" y="6874933"/>
            <a:ext cx="3810001" cy="914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200">
                <a:latin typeface="Pretendard SemiBold"/>
                <a:ea typeface="Pretendard SemiBold"/>
                <a:cs typeface="Pretendard SemiBold"/>
                <a:sym typeface="Pretendard SemiBold"/>
              </a:defRPr>
            </a:lvl1pPr>
          </a:lstStyle>
          <a:p>
            <a:pPr/>
            <a:r>
              <a:t>임 석 규</a:t>
            </a:r>
          </a:p>
        </p:txBody>
      </p:sp>
      <p:sp>
        <p:nvSpPr>
          <p:cNvPr id="221" name="TextBox 9"/>
          <p:cNvSpPr txBox="1"/>
          <p:nvPr/>
        </p:nvSpPr>
        <p:spPr>
          <a:xfrm>
            <a:off x="7253134" y="7937500"/>
            <a:ext cx="4274116" cy="40640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800">
                <a:solidFill>
                  <a:srgbClr val="262626"/>
                </a:solidFill>
                <a:latin typeface="Pretendard Light"/>
                <a:ea typeface="Pretendard Light"/>
                <a:cs typeface="Pretendard Light"/>
                <a:sym typeface="Pretendard Light"/>
              </a:defRPr>
            </a:pPr>
          </a:p>
        </p:txBody>
      </p:sp>
      <p:pic>
        <p:nvPicPr>
          <p:cNvPr id="222" name="스크린샷 2024-10-02 오후 8.15.42.png" descr="스크린샷 2024-10-02 오후 8.15.42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161993" y="2948759"/>
            <a:ext cx="4445001" cy="3454248"/>
          </a:xfrm>
          <a:prstGeom prst="rect">
            <a:avLst/>
          </a:prstGeom>
          <a:ln w="12700">
            <a:miter lim="400000"/>
          </a:ln>
        </p:spPr>
      </p:pic>
      <p:pic>
        <p:nvPicPr>
          <p:cNvPr id="223" name="붙여넣은 동영상.png" descr="붙여넣은 동영상.png"/>
          <p:cNvPicPr>
            <a:picLocks noChangeAspect="0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601410" y="2948682"/>
            <a:ext cx="4445001" cy="34544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개발 소감.png" descr="개발 소감.png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6239" y="1147"/>
            <a:ext cx="10795001" cy="13713706"/>
          </a:xfrm>
          <a:prstGeom prst="rect">
            <a:avLst/>
          </a:prstGeom>
          <a:ln w="12700">
            <a:miter lim="400000"/>
          </a:ln>
        </p:spPr>
      </p:pic>
      <p:sp>
        <p:nvSpPr>
          <p:cNvPr id="226" name="Text 1"/>
          <p:cNvSpPr txBox="1"/>
          <p:nvPr/>
        </p:nvSpPr>
        <p:spPr>
          <a:xfrm>
            <a:off x="11789963" y="6060770"/>
            <a:ext cx="11737816" cy="54583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355600" indent="-355600">
              <a:buSzPct val="75000"/>
              <a:buFont typeface="Helvetica Neue"/>
              <a:buChar char="•"/>
              <a:defRPr sz="3900"/>
            </a:pPr>
            <a:r>
              <a:rPr>
                <a:latin typeface="Helvetica"/>
                <a:ea typeface="Helvetica"/>
                <a:cs typeface="Helvetica"/>
                <a:sym typeface="Helvetica"/>
              </a:rPr>
              <a:t>2주차 협업 프로젝트도 마무리 되었습니다.</a:t>
            </a:r>
            <a:endParaRPr>
              <a:latin typeface="Helvetica"/>
              <a:ea typeface="Helvetica"/>
              <a:cs typeface="Helvetica"/>
              <a:sym typeface="Helvetica"/>
            </a:endParaRPr>
          </a:p>
          <a:p>
            <a:pPr marL="355600" indent="-355600">
              <a:buSzPct val="75000"/>
              <a:buFont typeface="Helvetica Neue"/>
              <a:buChar char="•"/>
              <a:defRPr sz="3900"/>
            </a:pPr>
            <a:r>
              <a:rPr>
                <a:latin typeface="Helvetica"/>
                <a:ea typeface="Helvetica"/>
                <a:cs typeface="Helvetica"/>
                <a:sym typeface="Helvetica"/>
              </a:rPr>
              <a:t>강채린매니조 팀원분들 고생 많으셨습니다.</a:t>
            </a:r>
            <a:endParaRPr>
              <a:latin typeface="Helvetica"/>
              <a:ea typeface="Helvetica"/>
              <a:cs typeface="Helvetica"/>
              <a:sym typeface="Helvetica"/>
            </a:endParaRPr>
          </a:p>
          <a:p>
            <a:pPr marL="355600" indent="-355600">
              <a:buSzPct val="75000"/>
              <a:buFont typeface="Helvetica Neue"/>
              <a:buChar char="•"/>
              <a:defRPr sz="3900"/>
            </a:pPr>
            <a:r>
              <a:rPr>
                <a:latin typeface="Helvetica"/>
                <a:ea typeface="Helvetica"/>
                <a:cs typeface="Helvetica"/>
                <a:sym typeface="Helvetica"/>
              </a:rPr>
              <a:t>팀워크의 중요성이 더욱 강조가 되었고, 깃에 대해서 많이 이해가 필요하다는 것을 알게 되었습니다.</a:t>
            </a:r>
          </a:p>
        </p:txBody>
      </p:sp>
      <p:sp>
        <p:nvSpPr>
          <p:cNvPr id="227" name="Text 0"/>
          <p:cNvSpPr txBox="1"/>
          <p:nvPr/>
        </p:nvSpPr>
        <p:spPr>
          <a:xfrm>
            <a:off x="12396626" y="4003305"/>
            <a:ext cx="7930071" cy="13248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7600">
                <a:solidFill>
                  <a:srgbClr val="36363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rPr>
                <a:latin typeface="Helvetica"/>
                <a:ea typeface="Helvetica"/>
                <a:cs typeface="Helvetica"/>
                <a:sym typeface="Helvetica"/>
              </a:rPr>
              <a:t>완성 소감 및 마무리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Text 1"/>
          <p:cNvSpPr txBox="1"/>
          <p:nvPr/>
        </p:nvSpPr>
        <p:spPr>
          <a:xfrm>
            <a:off x="-537470" y="13447344"/>
            <a:ext cx="21701761" cy="39249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800"/>
            </a:pPr>
            <a:r>
              <a:t>• 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추천 내용 </a:t>
            </a:r>
            <a:r>
              <a:t>: 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게임의 개요 및 목표 설명</a:t>
            </a:r>
            <a:r>
              <a:t>, 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주요 특징 강조</a:t>
            </a:r>
          </a:p>
          <a:p>
            <a:pPr>
              <a:defRPr sz="2800"/>
            </a:pPr>
            <a:r>
              <a:t>• 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예시 내용 </a:t>
            </a:r>
            <a:r>
              <a:t>: 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우리 </a:t>
            </a:r>
            <a:r>
              <a:t>5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조는 </a:t>
            </a:r>
            <a:r>
              <a:t>TEXT_RPG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라는 텍스트 기반 롤플레잉 게임을 개발했습니다</a:t>
            </a:r>
            <a:r>
              <a:t>. 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이 게임은 플레이어가 텍스트 명령어를 통해 캐릭터를 조작하고</a:t>
            </a:r>
            <a:r>
              <a:t>, 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다양한 스토리라인을 경험할 수 있도록 설계되었습니다</a:t>
            </a:r>
            <a:r>
              <a:t>. 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주요 특징으로는 다채로운 캐릭터 선택</a:t>
            </a:r>
            <a:r>
              <a:t>, 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선택에 따른 스토리 전개</a:t>
            </a:r>
            <a:r>
              <a:t>, 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그리고 다양한 아이템과 퀘스트 시스템이 있습니다</a:t>
            </a:r>
            <a:r>
              <a:t>.</a:t>
            </a:r>
          </a:p>
          <a:p>
            <a:pPr>
              <a:defRPr sz="2800"/>
            </a:pPr>
            <a:r>
              <a:t>• 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레이아웃 과 이미지 제안 </a:t>
            </a:r>
            <a:r>
              <a:t>: 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슬라이드 상단에 게임 로고</a:t>
            </a:r>
            <a:r>
              <a:t>, 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중앙에 게임 스크린샷</a:t>
            </a:r>
            <a:r>
              <a:t>, 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하단에 주요 특징을 아이콘으로 나열</a:t>
            </a:r>
            <a:r>
              <a:t>.</a:t>
            </a:r>
          </a:p>
        </p:txBody>
      </p:sp>
      <p:sp>
        <p:nvSpPr>
          <p:cNvPr id="152" name="TextBox 5"/>
          <p:cNvSpPr txBox="1"/>
          <p:nvPr/>
        </p:nvSpPr>
        <p:spPr>
          <a:xfrm>
            <a:off x="6893095" y="756847"/>
            <a:ext cx="10597810" cy="19525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lvl="8" algn="ctr">
              <a:defRPr sz="12800">
                <a:latin typeface="Pretendard"/>
                <a:ea typeface="Pretendard"/>
                <a:cs typeface="Pretendard"/>
                <a:sym typeface="Pretendard"/>
              </a:defRPr>
            </a:pPr>
            <a:r>
              <a:t>목      차</a:t>
            </a:r>
          </a:p>
        </p:txBody>
      </p:sp>
      <p:pic>
        <p:nvPicPr>
          <p:cNvPr id="153" name="스크린샷 2024-10-02 오후 5.00.16.png" descr="스크린샷 2024-10-02 오후 5.00.16.png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flipH="1">
            <a:off x="17383560" y="-3060"/>
            <a:ext cx="6985001" cy="13722121"/>
          </a:xfrm>
          <a:prstGeom prst="rect">
            <a:avLst/>
          </a:prstGeom>
          <a:ln w="12700">
            <a:miter lim="400000"/>
          </a:ln>
        </p:spPr>
      </p:pic>
      <p:sp>
        <p:nvSpPr>
          <p:cNvPr id="154" name="1. 소         개"/>
          <p:cNvSpPr/>
          <p:nvPr/>
        </p:nvSpPr>
        <p:spPr>
          <a:xfrm>
            <a:off x="7930887" y="3419373"/>
            <a:ext cx="8462998" cy="17413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5400" y="0"/>
                </a:moveTo>
                <a:cubicBezTo>
                  <a:pt x="2418" y="0"/>
                  <a:pt x="0" y="4835"/>
                  <a:pt x="0" y="10800"/>
                </a:cubicBezTo>
                <a:cubicBezTo>
                  <a:pt x="0" y="16765"/>
                  <a:pt x="2418" y="21600"/>
                  <a:pt x="5400" y="21600"/>
                </a:cubicBezTo>
                <a:lnTo>
                  <a:pt x="16200" y="21600"/>
                </a:lnTo>
                <a:cubicBezTo>
                  <a:pt x="19182" y="21600"/>
                  <a:pt x="21600" y="16765"/>
                  <a:pt x="21600" y="10800"/>
                </a:cubicBezTo>
                <a:cubicBezTo>
                  <a:pt x="21600" y="4835"/>
                  <a:pt x="19182" y="0"/>
                  <a:pt x="16200" y="0"/>
                </a:cubicBezTo>
                <a:lnTo>
                  <a:pt x="5400" y="0"/>
                </a:lnTo>
                <a:close/>
              </a:path>
            </a:pathLst>
          </a:custGeom>
          <a:solidFill>
            <a:schemeClr val="accent1">
              <a:satOff val="12166"/>
              <a:lumOff val="-13042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lvl="5" algn="ctr">
              <a:spcBef>
                <a:spcPts val="0"/>
              </a:spcBef>
              <a:defRPr>
                <a:solidFill>
                  <a:srgbClr val="FFFFFF"/>
                </a:solidFill>
              </a:defRPr>
            </a:pPr>
            <a:r>
              <a:t>1. 소         개</a:t>
            </a:r>
          </a:p>
        </p:txBody>
      </p:sp>
      <p:sp>
        <p:nvSpPr>
          <p:cNvPr id="155" name="2. 핵 심 기 능"/>
          <p:cNvSpPr/>
          <p:nvPr/>
        </p:nvSpPr>
        <p:spPr>
          <a:xfrm>
            <a:off x="7930888" y="5451373"/>
            <a:ext cx="8462998" cy="17413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5400" y="0"/>
                </a:moveTo>
                <a:cubicBezTo>
                  <a:pt x="2418" y="0"/>
                  <a:pt x="0" y="4835"/>
                  <a:pt x="0" y="10800"/>
                </a:cubicBezTo>
                <a:cubicBezTo>
                  <a:pt x="0" y="16765"/>
                  <a:pt x="2418" y="21600"/>
                  <a:pt x="5400" y="21600"/>
                </a:cubicBezTo>
                <a:lnTo>
                  <a:pt x="16200" y="21600"/>
                </a:lnTo>
                <a:cubicBezTo>
                  <a:pt x="19182" y="21600"/>
                  <a:pt x="21600" y="16765"/>
                  <a:pt x="21600" y="10800"/>
                </a:cubicBezTo>
                <a:cubicBezTo>
                  <a:pt x="21600" y="4835"/>
                  <a:pt x="19182" y="0"/>
                  <a:pt x="16200" y="0"/>
                </a:cubicBezTo>
                <a:lnTo>
                  <a:pt x="5400" y="0"/>
                </a:lnTo>
                <a:close/>
              </a:path>
            </a:pathLst>
          </a:custGeom>
          <a:solidFill>
            <a:schemeClr val="accent1">
              <a:satOff val="12166"/>
              <a:lumOff val="-13042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lvl="5" algn="ctr">
              <a:spcBef>
                <a:spcPts val="0"/>
              </a:spcBef>
              <a:defRPr>
                <a:solidFill>
                  <a:srgbClr val="FFFFFF"/>
                </a:solidFill>
              </a:defRPr>
            </a:pPr>
            <a:r>
              <a:t>2. 핵 심 기 능</a:t>
            </a:r>
          </a:p>
        </p:txBody>
      </p:sp>
      <p:sp>
        <p:nvSpPr>
          <p:cNvPr id="156" name="3. 오 류 종 류"/>
          <p:cNvSpPr/>
          <p:nvPr/>
        </p:nvSpPr>
        <p:spPr>
          <a:xfrm>
            <a:off x="7930888" y="7483372"/>
            <a:ext cx="8462998" cy="17413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5400" y="0"/>
                </a:moveTo>
                <a:cubicBezTo>
                  <a:pt x="2418" y="0"/>
                  <a:pt x="0" y="4835"/>
                  <a:pt x="0" y="10800"/>
                </a:cubicBezTo>
                <a:cubicBezTo>
                  <a:pt x="0" y="16765"/>
                  <a:pt x="2418" y="21600"/>
                  <a:pt x="5400" y="21600"/>
                </a:cubicBezTo>
                <a:lnTo>
                  <a:pt x="16200" y="21600"/>
                </a:lnTo>
                <a:cubicBezTo>
                  <a:pt x="19182" y="21600"/>
                  <a:pt x="21600" y="16765"/>
                  <a:pt x="21600" y="10800"/>
                </a:cubicBezTo>
                <a:cubicBezTo>
                  <a:pt x="21600" y="4835"/>
                  <a:pt x="19182" y="0"/>
                  <a:pt x="16200" y="0"/>
                </a:cubicBezTo>
                <a:lnTo>
                  <a:pt x="5400" y="0"/>
                </a:lnTo>
                <a:close/>
              </a:path>
            </a:pathLst>
          </a:custGeom>
          <a:solidFill>
            <a:schemeClr val="accent1">
              <a:satOff val="12166"/>
              <a:lumOff val="-13042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lvl="5" algn="ctr">
              <a:spcBef>
                <a:spcPts val="0"/>
              </a:spcBef>
              <a:defRPr>
                <a:solidFill>
                  <a:srgbClr val="FFFFFF"/>
                </a:solidFill>
              </a:defRPr>
            </a:pPr>
            <a:r>
              <a:t>3. 오 류 종 류</a:t>
            </a:r>
          </a:p>
        </p:txBody>
      </p:sp>
      <p:sp>
        <p:nvSpPr>
          <p:cNvPr id="157" name="4. 팀 원 역 할"/>
          <p:cNvSpPr/>
          <p:nvPr/>
        </p:nvSpPr>
        <p:spPr>
          <a:xfrm>
            <a:off x="7930888" y="9515372"/>
            <a:ext cx="8462998" cy="17413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5400" y="0"/>
                </a:moveTo>
                <a:cubicBezTo>
                  <a:pt x="2418" y="0"/>
                  <a:pt x="0" y="4835"/>
                  <a:pt x="0" y="10800"/>
                </a:cubicBezTo>
                <a:cubicBezTo>
                  <a:pt x="0" y="16765"/>
                  <a:pt x="2418" y="21600"/>
                  <a:pt x="5400" y="21600"/>
                </a:cubicBezTo>
                <a:lnTo>
                  <a:pt x="16200" y="21600"/>
                </a:lnTo>
                <a:cubicBezTo>
                  <a:pt x="19182" y="21600"/>
                  <a:pt x="21600" y="16765"/>
                  <a:pt x="21600" y="10800"/>
                </a:cubicBezTo>
                <a:cubicBezTo>
                  <a:pt x="21600" y="4835"/>
                  <a:pt x="19182" y="0"/>
                  <a:pt x="16200" y="0"/>
                </a:cubicBezTo>
                <a:lnTo>
                  <a:pt x="5400" y="0"/>
                </a:lnTo>
                <a:close/>
              </a:path>
            </a:pathLst>
          </a:custGeom>
          <a:solidFill>
            <a:schemeClr val="accent1">
              <a:satOff val="12166"/>
              <a:lumOff val="-13042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lvl="5" algn="ctr">
              <a:spcBef>
                <a:spcPts val="0"/>
              </a:spcBef>
              <a:defRPr>
                <a:solidFill>
                  <a:srgbClr val="FFFFFF"/>
                </a:solidFill>
              </a:defRPr>
            </a:pPr>
            <a:r>
              <a:t>4. 팀 원 역 할</a:t>
            </a:r>
          </a:p>
        </p:txBody>
      </p:sp>
      <p:sp>
        <p:nvSpPr>
          <p:cNvPr id="158" name="5. 완 성 소 감"/>
          <p:cNvSpPr/>
          <p:nvPr/>
        </p:nvSpPr>
        <p:spPr>
          <a:xfrm>
            <a:off x="7930888" y="11547372"/>
            <a:ext cx="8462998" cy="17413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5400" y="0"/>
                </a:moveTo>
                <a:cubicBezTo>
                  <a:pt x="2418" y="0"/>
                  <a:pt x="0" y="4835"/>
                  <a:pt x="0" y="10800"/>
                </a:cubicBezTo>
                <a:cubicBezTo>
                  <a:pt x="0" y="16765"/>
                  <a:pt x="2418" y="21600"/>
                  <a:pt x="5400" y="21600"/>
                </a:cubicBezTo>
                <a:lnTo>
                  <a:pt x="16200" y="21600"/>
                </a:lnTo>
                <a:cubicBezTo>
                  <a:pt x="19182" y="21600"/>
                  <a:pt x="21600" y="16765"/>
                  <a:pt x="21600" y="10800"/>
                </a:cubicBezTo>
                <a:cubicBezTo>
                  <a:pt x="21600" y="4835"/>
                  <a:pt x="19182" y="0"/>
                  <a:pt x="16200" y="0"/>
                </a:cubicBezTo>
                <a:lnTo>
                  <a:pt x="5400" y="0"/>
                </a:lnTo>
                <a:close/>
              </a:path>
            </a:pathLst>
          </a:custGeom>
          <a:solidFill>
            <a:schemeClr val="accent1">
              <a:satOff val="12166"/>
              <a:lumOff val="-13042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lvl="5" algn="ctr">
              <a:spcBef>
                <a:spcPts val="0"/>
              </a:spcBef>
              <a:defRPr>
                <a:solidFill>
                  <a:srgbClr val="FFFFFF"/>
                </a:solidFill>
              </a:defRPr>
            </a:pPr>
            <a:r>
              <a:t>5. 완 성 소 감</a:t>
            </a:r>
          </a:p>
        </p:txBody>
      </p:sp>
      <p:pic>
        <p:nvPicPr>
          <p:cNvPr id="159" name="스크린샷 2024-10-02 오후 5.00.16.png" descr="스크린샷 2024-10-02 오후 5.00.16.png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212" y="-3060"/>
            <a:ext cx="6985001" cy="1372212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영상시연.png" descr="영상시연.png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3740" y="12700"/>
            <a:ext cx="24384001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162" name="Text 1"/>
          <p:cNvSpPr txBox="1"/>
          <p:nvPr/>
        </p:nvSpPr>
        <p:spPr>
          <a:xfrm>
            <a:off x="1341119" y="2685539"/>
            <a:ext cx="21701762" cy="34579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800">
                <a:solidFill>
                  <a:srgbClr val="FFFFFF"/>
                </a:solidFill>
              </a:defRPr>
            </a:pPr>
            <a:r>
              <a:t>• 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추천 내용 </a:t>
            </a:r>
            <a:r>
              <a:t>: 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게임 시연 방법 및 시연 영상 소개</a:t>
            </a:r>
          </a:p>
          <a:p>
            <a:pPr>
              <a:defRPr sz="2800">
                <a:solidFill>
                  <a:srgbClr val="FFFFFF"/>
                </a:solidFill>
              </a:defRPr>
            </a:pPr>
            <a:r>
              <a:t>• 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예시 내용 </a:t>
            </a:r>
            <a:r>
              <a:t>: 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이제 저희 게임을 직접 시연해 보겠습니다</a:t>
            </a:r>
            <a:r>
              <a:t>. 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플레이어가 캐릭터를 선택하고</a:t>
            </a:r>
            <a:r>
              <a:t>, 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첫 번째 퀘스트를 수행하는 과정을 보여드리겠습니다</a:t>
            </a:r>
            <a:r>
              <a:t>. 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만약 직접 시연이 어려운 경우</a:t>
            </a:r>
            <a:r>
              <a:t>, 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사전에 녹화한 시연 영상을 재생하겠습니다</a:t>
            </a:r>
            <a:r>
              <a:t>.</a:t>
            </a:r>
          </a:p>
          <a:p>
            <a:pPr>
              <a:defRPr sz="2800">
                <a:solidFill>
                  <a:srgbClr val="FFFFFF"/>
                </a:solidFill>
              </a:defRPr>
            </a:pPr>
            <a:r>
              <a:t>• 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레이아웃 과 이미지 제안 </a:t>
            </a:r>
            <a:r>
              <a:t>: 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슬라이드 중앙에 시연 영상 플레이어</a:t>
            </a:r>
            <a:r>
              <a:t>, 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하단에 </a:t>
            </a:r>
            <a:r>
              <a:t>'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직접 시연</a:t>
            </a:r>
            <a:r>
              <a:t>' 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또는 </a:t>
            </a:r>
            <a:r>
              <a:t>'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영상 재생</a:t>
            </a:r>
            <a:r>
              <a:t>' 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버튼 이미지</a:t>
            </a:r>
            <a:r>
              <a:t>.</a:t>
            </a:r>
          </a:p>
        </p:txBody>
      </p:sp>
      <p:sp>
        <p:nvSpPr>
          <p:cNvPr id="163" name="Text 0"/>
          <p:cNvSpPr txBox="1"/>
          <p:nvPr/>
        </p:nvSpPr>
        <p:spPr>
          <a:xfrm>
            <a:off x="1341119" y="652686"/>
            <a:ext cx="21701762" cy="11364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6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rPr>
                <a:latin typeface="Helvetica"/>
                <a:ea typeface="Helvetica"/>
                <a:cs typeface="Helvetica"/>
                <a:sym typeface="Helvetica"/>
              </a:rPr>
              <a:t>직접 시연 또는 시연 영상 재생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Text 0"/>
          <p:cNvSpPr txBox="1"/>
          <p:nvPr/>
        </p:nvSpPr>
        <p:spPr>
          <a:xfrm>
            <a:off x="1472013" y="982194"/>
            <a:ext cx="10356367" cy="11364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6400">
                <a:solidFill>
                  <a:srgbClr val="36363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rPr>
                <a:latin typeface="Helvetica"/>
                <a:ea typeface="Helvetica"/>
                <a:cs typeface="Helvetica"/>
                <a:sym typeface="Helvetica"/>
              </a:rPr>
              <a:t>핵 심 기 능 : Battle System</a:t>
            </a:r>
          </a:p>
        </p:txBody>
      </p:sp>
      <p:pic>
        <p:nvPicPr>
          <p:cNvPr id="166" name="a85049d4-2bf5-43cb-af03-b6a475bfaf03.png" descr="a85049d4-2bf5-43cb-af03-b6a475bfaf03.png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050000" y="8553"/>
            <a:ext cx="5334000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67" name="던전 진입시…"/>
          <p:cNvSpPr txBox="1"/>
          <p:nvPr>
            <p:ph type="body" sz="quarter" idx="4294967295"/>
          </p:nvPr>
        </p:nvSpPr>
        <p:spPr>
          <a:xfrm>
            <a:off x="13054507" y="3834526"/>
            <a:ext cx="5616955" cy="3953428"/>
          </a:xfrm>
          <a:prstGeom prst="rect">
            <a:avLst/>
          </a:prstGeom>
        </p:spPr>
        <p:txBody>
          <a:bodyPr lIns="45719" tIns="45719" rIns="45719" bIns="45719"/>
          <a:lstStyle/>
          <a:p>
            <a:pPr marL="0" indent="0" defTabSz="914400">
              <a:lnSpc>
                <a:spcPct val="90000"/>
              </a:lnSpc>
              <a:spcBef>
                <a:spcPts val="1000"/>
              </a:spcBef>
              <a:buSzTx/>
              <a:buFont typeface="Arial"/>
              <a:buNone/>
              <a:defRPr sz="4300">
                <a:solidFill>
                  <a:srgbClr val="000000"/>
                </a:solidFill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t>던전 진입시</a:t>
            </a:r>
          </a:p>
          <a:p>
            <a:pPr marL="0" indent="0" defTabSz="914400">
              <a:lnSpc>
                <a:spcPct val="90000"/>
              </a:lnSpc>
              <a:spcBef>
                <a:spcPts val="1000"/>
              </a:spcBef>
              <a:buSzTx/>
              <a:buFont typeface="Arial"/>
              <a:buNone/>
              <a:defRPr sz="4300">
                <a:solidFill>
                  <a:srgbClr val="000000"/>
                </a:solidFill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t>공격</a:t>
            </a:r>
            <a:r>
              <a:t>, </a:t>
            </a:r>
            <a:r>
              <a:t>스킬</a:t>
            </a:r>
            <a:r>
              <a:t>, </a:t>
            </a:r>
            <a:r>
              <a:t>아이템</a:t>
            </a:r>
            <a:r>
              <a:t> </a:t>
            </a:r>
            <a:r>
              <a:t>선택지</a:t>
            </a:r>
          </a:p>
        </p:txBody>
      </p:sp>
      <p:pic>
        <p:nvPicPr>
          <p:cNvPr id="168" name="그림 3" descr="그림 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24424" y="3784250"/>
            <a:ext cx="12051545" cy="84057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71" name="그룹화"/>
          <p:cNvGrpSpPr/>
          <p:nvPr/>
        </p:nvGrpSpPr>
        <p:grpSpPr>
          <a:xfrm>
            <a:off x="302143" y="2421681"/>
            <a:ext cx="12093349" cy="10632308"/>
            <a:chOff x="0" y="0"/>
            <a:chExt cx="12093347" cy="10632306"/>
          </a:xfrm>
        </p:grpSpPr>
        <p:pic>
          <p:nvPicPr>
            <p:cNvPr id="169" name="그림 5" descr="그림 5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12093348" cy="255343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0" name="그림 7" descr="그림 7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1907272" y="2817620"/>
              <a:ext cx="8278803" cy="781468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72" name="While문으로 선택지를 표현했으며,…"/>
          <p:cNvSpPr/>
          <p:nvPr/>
        </p:nvSpPr>
        <p:spPr>
          <a:xfrm>
            <a:off x="12145782" y="5457418"/>
            <a:ext cx="7226660" cy="5059478"/>
          </a:xfrm>
          <a:prstGeom prst="wedgeEllipseCallout">
            <a:avLst>
              <a:gd name="adj1" fmla="val -63035"/>
              <a:gd name="adj2" fmla="val -32219"/>
            </a:avLst>
          </a:prstGeom>
          <a:solidFill>
            <a:srgbClr val="CBCBCB"/>
          </a:solidFill>
          <a:ln w="12700">
            <a:solidFill>
              <a:srgbClr val="9A9A9A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>
                <a:solidFill>
                  <a:srgbClr val="000000"/>
                </a:solidFill>
              </a:defRPr>
            </a:pPr>
            <a:r>
              <a:t>While문으로 선택지를 표현했으며,</a:t>
            </a:r>
          </a:p>
          <a:p>
            <a:pPr algn="ctr">
              <a:spcBef>
                <a:spcPts val="0"/>
              </a:spcBef>
              <a:defRPr>
                <a:solidFill>
                  <a:srgbClr val="000000"/>
                </a:solidFill>
              </a:defRPr>
            </a:pPr>
            <a:r>
              <a:t>선택시 성공적일 경우</a:t>
            </a:r>
          </a:p>
          <a:p>
            <a:pPr algn="ctr">
              <a:spcBef>
                <a:spcPts val="0"/>
              </a:spcBef>
              <a:defRPr>
                <a:solidFill>
                  <a:srgbClr val="000000"/>
                </a:solidFill>
              </a:defRPr>
            </a:pPr>
            <a:r>
              <a:t>While문을 빠져나옵니다.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10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ID="10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2" dur="10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72" grpId="2"/>
      <p:bldP build="whole" bldLvl="1" animBg="1" rev="0" advAuto="0" spid="171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a85049d4-2bf5-43cb-af03-b6a475bfaf03.png" descr="a85049d4-2bf5-43cb-af03-b6a475bfaf03.png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049710" y="0"/>
            <a:ext cx="5334001" cy="13716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5" name="그림 4" descr="그림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30635" y="3162305"/>
            <a:ext cx="12511458" cy="6602685"/>
          </a:xfrm>
          <a:prstGeom prst="rect">
            <a:avLst/>
          </a:prstGeom>
          <a:ln w="12700">
            <a:miter lim="400000"/>
          </a:ln>
        </p:spPr>
      </p:pic>
      <p:sp>
        <p:nvSpPr>
          <p:cNvPr id="176" name="공격하거나 스킬, 아이템 사용시 텍스트가 나타나며, 오래된 텍스트는 위로 올라감. 일정 구간 통과 시 없어진다."/>
          <p:cNvSpPr txBox="1"/>
          <p:nvPr>
            <p:ph type="body" sz="quarter" idx="4294967295"/>
          </p:nvPr>
        </p:nvSpPr>
        <p:spPr>
          <a:xfrm>
            <a:off x="13280750" y="3457454"/>
            <a:ext cx="5230302" cy="3953428"/>
          </a:xfrm>
          <a:prstGeom prst="rect">
            <a:avLst/>
          </a:prstGeom>
          <a:solidFill>
            <a:srgbClr val="656837"/>
          </a:solidFill>
        </p:spPr>
        <p:txBody>
          <a:bodyPr lIns="45719" tIns="45719" rIns="45719" bIns="45719"/>
          <a:lstStyle>
            <a:lvl1pPr marL="0" indent="0" algn="ctr" defTabSz="742950">
              <a:spcBef>
                <a:spcPts val="0"/>
              </a:spcBef>
              <a:buSzTx/>
              <a:buFontTx/>
              <a:buNone/>
              <a:defRPr sz="4500">
                <a:solidFill>
                  <a:srgbClr val="FFFFFF"/>
                </a:solidFill>
              </a:defRPr>
            </a:lvl1pPr>
          </a:lstStyle>
          <a:p>
            <a:pPr/>
            <a:r>
              <a:t>공격하거나 스킬, 아이템 사용시 텍스트가 나타나며, 오래된 텍스트는 위로 올라감. 일정 구간 통과 시 없어진다.</a:t>
            </a:r>
          </a:p>
        </p:txBody>
      </p:sp>
      <p:sp>
        <p:nvSpPr>
          <p:cNvPr id="177" name="Text 0"/>
          <p:cNvSpPr txBox="1"/>
          <p:nvPr/>
        </p:nvSpPr>
        <p:spPr>
          <a:xfrm>
            <a:off x="1472013" y="982194"/>
            <a:ext cx="10356367" cy="11364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6400">
                <a:solidFill>
                  <a:srgbClr val="36363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rPr>
                <a:latin typeface="Helvetica"/>
                <a:ea typeface="Helvetica"/>
                <a:cs typeface="Helvetica"/>
                <a:sym typeface="Helvetica"/>
              </a:rPr>
              <a:t>핵 심 기 능 : Battle System</a:t>
            </a:r>
          </a:p>
        </p:txBody>
      </p:sp>
      <p:pic>
        <p:nvPicPr>
          <p:cNvPr id="178" name="그림 5" descr="그림 5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02695" y="3101679"/>
            <a:ext cx="18244703" cy="5251355"/>
          </a:xfrm>
          <a:prstGeom prst="rect">
            <a:avLst/>
          </a:prstGeom>
          <a:ln w="12700">
            <a:miter lim="400000"/>
          </a:ln>
        </p:spPr>
      </p:pic>
      <p:sp>
        <p:nvSpPr>
          <p:cNvPr id="179" name="Program.cs에 static으로 메소드를 생성.…"/>
          <p:cNvSpPr/>
          <p:nvPr/>
        </p:nvSpPr>
        <p:spPr>
          <a:xfrm>
            <a:off x="297775" y="8380856"/>
            <a:ext cx="18454544" cy="3549944"/>
          </a:xfrm>
          <a:prstGeom prst="rect">
            <a:avLst/>
          </a:prstGeom>
          <a:solidFill>
            <a:srgbClr val="656837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 algn="just">
              <a:spcBef>
                <a:spcPts val="0"/>
              </a:spcBef>
              <a:defRPr>
                <a:solidFill>
                  <a:srgbClr val="FFFFFF"/>
                </a:solidFill>
              </a:defRPr>
            </a:pPr>
            <a:r>
              <a:t>Program.cs</a:t>
            </a:r>
            <a:r>
              <a:t>에 </a:t>
            </a:r>
            <a:r>
              <a:t>static</a:t>
            </a:r>
            <a:r>
              <a:t>으로 메소드를 생성</a:t>
            </a:r>
            <a:r>
              <a:t>.</a:t>
            </a:r>
          </a:p>
          <a:p>
            <a:pPr algn="just">
              <a:spcBef>
                <a:spcPts val="0"/>
              </a:spcBef>
              <a:defRPr>
                <a:solidFill>
                  <a:srgbClr val="FFFFFF"/>
                </a:solidFill>
              </a:defRPr>
            </a:pPr>
            <a:r>
              <a:t>SetCursorPosition</a:t>
            </a:r>
            <a:r>
              <a:t>을 통해 문구를 나타낼 곳을 지정해주었고,</a:t>
            </a:r>
          </a:p>
          <a:p>
            <a:pPr algn="just">
              <a:spcBef>
                <a:spcPts val="0"/>
              </a:spcBef>
              <a:defRPr>
                <a:solidFill>
                  <a:srgbClr val="FFFFFF"/>
                </a:solidFill>
              </a:defRPr>
            </a:pPr>
            <a:r>
              <a:t>글자의 바이트수와 실제 문자의 크기를 계산하여 가운데정렬 실시합니다,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10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ID="10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2" dur="10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79" grpId="2"/>
      <p:bldP build="whole" bldLvl="1" animBg="1" rev="0" advAuto="0" spid="178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a85049d4-2bf5-43cb-af03-b6a475bfaf03.png" descr="a85049d4-2bf5-43cb-af03-b6a475bfaf03.png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050000" y="8553"/>
            <a:ext cx="5334000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82" name="Text 0"/>
          <p:cNvSpPr txBox="1"/>
          <p:nvPr/>
        </p:nvSpPr>
        <p:spPr>
          <a:xfrm>
            <a:off x="1472013" y="982194"/>
            <a:ext cx="10356367" cy="11364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6400">
                <a:solidFill>
                  <a:srgbClr val="36363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rPr>
                <a:latin typeface="Helvetica"/>
                <a:ea typeface="Helvetica"/>
                <a:cs typeface="Helvetica"/>
                <a:sym typeface="Helvetica"/>
              </a:rPr>
              <a:t>핵 심 기 능 : Battle System</a:t>
            </a:r>
          </a:p>
        </p:txBody>
      </p:sp>
      <p:pic>
        <p:nvPicPr>
          <p:cNvPr id="183" name="그림 3" descr="그림 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36944" y="3318361"/>
            <a:ext cx="9935946" cy="6930115"/>
          </a:xfrm>
          <a:prstGeom prst="rect">
            <a:avLst/>
          </a:prstGeom>
          <a:ln w="12700">
            <a:miter lim="400000"/>
          </a:ln>
        </p:spPr>
      </p:pic>
      <p:sp>
        <p:nvSpPr>
          <p:cNvPr id="184" name="문구에 10글자가 들어있고,…"/>
          <p:cNvSpPr txBox="1"/>
          <p:nvPr>
            <p:ph type="body" sz="quarter" idx="4294967295"/>
          </p:nvPr>
        </p:nvSpPr>
        <p:spPr>
          <a:xfrm>
            <a:off x="11350590" y="3425157"/>
            <a:ext cx="6316555" cy="6285681"/>
          </a:xfrm>
          <a:prstGeom prst="rect">
            <a:avLst/>
          </a:prstGeom>
        </p:spPr>
        <p:txBody>
          <a:bodyPr lIns="45719" tIns="45719" rIns="45719" bIns="45719"/>
          <a:lstStyle/>
          <a:p>
            <a:pPr marL="0" indent="0" defTabSz="914400">
              <a:lnSpc>
                <a:spcPct val="90000"/>
              </a:lnSpc>
              <a:spcBef>
                <a:spcPts val="1000"/>
              </a:spcBef>
              <a:buSzTx/>
              <a:buFont typeface="Arial"/>
              <a:buNone/>
              <a:defRPr sz="4500">
                <a:solidFill>
                  <a:srgbClr val="000000"/>
                </a:solidFill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t>문구에 </a:t>
            </a:r>
            <a:r>
              <a:t>10</a:t>
            </a:r>
            <a:r>
              <a:t>글자가 들어있고,</a:t>
            </a:r>
          </a:p>
          <a:p>
            <a:pPr marL="0" indent="0" defTabSz="914400">
              <a:lnSpc>
                <a:spcPct val="90000"/>
              </a:lnSpc>
              <a:spcBef>
                <a:spcPts val="1000"/>
              </a:spcBef>
              <a:buSzTx/>
              <a:buFont typeface="Arial"/>
              <a:buNone/>
              <a:defRPr sz="4500">
                <a:solidFill>
                  <a:srgbClr val="000000"/>
                </a:solidFill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t>상자의 중앙 </a:t>
            </a:r>
            <a:r>
              <a:t>x</a:t>
            </a:r>
            <a:r>
              <a:t>값이 </a:t>
            </a:r>
            <a:r>
              <a:t>50</a:t>
            </a:r>
            <a:r>
              <a:t>일 때,</a:t>
            </a:r>
          </a:p>
          <a:p>
            <a:pPr marL="0" indent="0" defTabSz="914400">
              <a:lnSpc>
                <a:spcPct val="90000"/>
              </a:lnSpc>
              <a:spcBef>
                <a:spcPts val="1000"/>
              </a:spcBef>
              <a:buSzTx/>
              <a:buFont typeface="Arial"/>
              <a:buNone/>
              <a:defRPr sz="4500">
                <a:solidFill>
                  <a:srgbClr val="000000"/>
                </a:solidFill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t>X(45~55)</a:t>
            </a:r>
            <a:r>
              <a:t>에 문구를 넣으면 정렬이 될 것 같지만,  </a:t>
            </a:r>
          </a:p>
          <a:p>
            <a:pPr marL="0" indent="0" defTabSz="914400">
              <a:lnSpc>
                <a:spcPct val="90000"/>
              </a:lnSpc>
              <a:spcBef>
                <a:spcPts val="1000"/>
              </a:spcBef>
              <a:buSzTx/>
              <a:buFont typeface="Arial"/>
              <a:buNone/>
              <a:defRPr sz="4500">
                <a:solidFill>
                  <a:srgbClr val="000000"/>
                </a:solidFill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t>실제로는 한쪽으로 치우쳐진 느낌을 주게 된다</a:t>
            </a:r>
            <a:r>
              <a:t>.</a:t>
            </a:r>
          </a:p>
        </p:txBody>
      </p:sp>
      <p:sp>
        <p:nvSpPr>
          <p:cNvPr id="185" name="내용 개체 틀 2"/>
          <p:cNvSpPr txBox="1"/>
          <p:nvPr/>
        </p:nvSpPr>
        <p:spPr>
          <a:xfrm>
            <a:off x="11148672" y="3318361"/>
            <a:ext cx="9060146" cy="6930115"/>
          </a:xfrm>
          <a:prstGeom prst="rect">
            <a:avLst/>
          </a:prstGeom>
          <a:solidFill>
            <a:srgbClr val="656837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 algn="ctr">
              <a:spcBef>
                <a:spcPts val="0"/>
              </a:spcBef>
              <a:defRPr>
                <a:solidFill>
                  <a:srgbClr val="FFFFFF"/>
                </a:solidFill>
              </a:defRPr>
            </a:pPr>
            <a:r>
              <a:t>그 이유는, 실제 글자의 크기가 다르기 때문이다</a:t>
            </a:r>
            <a:r>
              <a:t>.</a:t>
            </a:r>
          </a:p>
          <a:p>
            <a:pPr algn="ctr">
              <a:spcBef>
                <a:spcPts val="0"/>
              </a:spcBef>
              <a:defRPr>
                <a:solidFill>
                  <a:srgbClr val="FFFFFF"/>
                </a:solidFill>
              </a:defRPr>
            </a:pPr>
            <a:r>
              <a:t>한글 </a:t>
            </a:r>
            <a:r>
              <a:t>1</a:t>
            </a:r>
            <a:r>
              <a:t>글자는 영어 </a:t>
            </a:r>
            <a:r>
              <a:t>2</a:t>
            </a:r>
            <a:r>
              <a:t>글자의 크기를 차지하기 때문에 표준규격의 </a:t>
            </a:r>
            <a:r>
              <a:t>2</a:t>
            </a:r>
            <a:r>
              <a:t>배의 크기로 출력된다</a:t>
            </a:r>
            <a:r>
              <a:t>.</a:t>
            </a:r>
          </a:p>
          <a:p>
            <a:pPr algn="ctr">
              <a:spcBef>
                <a:spcPts val="0"/>
              </a:spcBef>
              <a:defRPr>
                <a:solidFill>
                  <a:srgbClr val="FFFFFF"/>
                </a:solidFill>
              </a:defRPr>
            </a:pPr>
            <a:r>
              <a:t>띄어쓰기 </a:t>
            </a:r>
            <a:r>
              <a:t>‘ ‘</a:t>
            </a:r>
            <a:r>
              <a:t>도 표준규격 이기때문에</a:t>
            </a:r>
          </a:p>
          <a:p>
            <a:pPr algn="ctr">
              <a:spcBef>
                <a:spcPts val="0"/>
              </a:spcBef>
              <a:defRPr>
                <a:solidFill>
                  <a:srgbClr val="FFFFFF"/>
                </a:solidFill>
              </a:defRPr>
            </a:pPr>
            <a:r>
              <a:t>실제로 한글을 가운데정렬 하려면 </a:t>
            </a:r>
            <a:r>
              <a:t>2</a:t>
            </a:r>
            <a:r>
              <a:t>배 뒤로가서 </a:t>
            </a:r>
            <a:r>
              <a:t>write </a:t>
            </a:r>
            <a:r>
              <a:t>해야한다</a:t>
            </a:r>
            <a:r>
              <a:t>.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10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85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a85049d4-2bf5-43cb-af03-b6a475bfaf03.png" descr="a85049d4-2bf5-43cb-af03-b6a475bfaf03.png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050000" y="8553"/>
            <a:ext cx="5334000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88" name="Text 0"/>
          <p:cNvSpPr txBox="1"/>
          <p:nvPr/>
        </p:nvSpPr>
        <p:spPr>
          <a:xfrm>
            <a:off x="1472013" y="982194"/>
            <a:ext cx="10356367" cy="11364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6400">
                <a:solidFill>
                  <a:srgbClr val="36363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rPr>
                <a:latin typeface="Helvetica"/>
                <a:ea typeface="Helvetica"/>
                <a:cs typeface="Helvetica"/>
                <a:sym typeface="Helvetica"/>
              </a:rPr>
              <a:t>핵 심 기 능 : Battle System</a:t>
            </a:r>
          </a:p>
        </p:txBody>
      </p:sp>
      <p:pic>
        <p:nvPicPr>
          <p:cNvPr id="189" name="그림 4" descr="그림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05440" y="3680529"/>
            <a:ext cx="3400572" cy="2279504"/>
          </a:xfrm>
          <a:prstGeom prst="rect">
            <a:avLst/>
          </a:prstGeom>
          <a:ln w="12700">
            <a:miter lim="400000"/>
          </a:ln>
        </p:spPr>
      </p:pic>
      <p:sp>
        <p:nvSpPr>
          <p:cNvPr id="190" name="내용 개체 틀 2"/>
          <p:cNvSpPr txBox="1"/>
          <p:nvPr/>
        </p:nvSpPr>
        <p:spPr>
          <a:xfrm>
            <a:off x="6087047" y="4011772"/>
            <a:ext cx="9321008" cy="16170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 defTabSz="914400">
              <a:lnSpc>
                <a:spcPct val="81000"/>
              </a:lnSpc>
              <a:spcBef>
                <a:spcPts val="1000"/>
              </a:spcBef>
              <a:defRPr sz="4500">
                <a:solidFill>
                  <a:srgbClr val="000000"/>
                </a:solidFill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t>영어 </a:t>
            </a:r>
            <a:r>
              <a:t>1</a:t>
            </a:r>
            <a:r>
              <a:t>개 </a:t>
            </a:r>
            <a:r>
              <a:t>= 1byte</a:t>
            </a:r>
          </a:p>
          <a:p>
            <a:pPr defTabSz="914400">
              <a:lnSpc>
                <a:spcPct val="81000"/>
              </a:lnSpc>
              <a:spcBef>
                <a:spcPts val="1000"/>
              </a:spcBef>
              <a:defRPr sz="4500">
                <a:solidFill>
                  <a:srgbClr val="000000"/>
                </a:solidFill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t>한글 </a:t>
            </a:r>
            <a:r>
              <a:t>1</a:t>
            </a:r>
            <a:r>
              <a:t>개 </a:t>
            </a:r>
            <a:r>
              <a:t>= 3byte</a:t>
            </a:r>
          </a:p>
        </p:txBody>
      </p:sp>
      <p:sp>
        <p:nvSpPr>
          <p:cNvPr id="191" name="내용 개체 틀 2"/>
          <p:cNvSpPr txBox="1"/>
          <p:nvPr/>
        </p:nvSpPr>
        <p:spPr>
          <a:xfrm>
            <a:off x="1652988" y="6781630"/>
            <a:ext cx="19083284" cy="41768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4500">
                <a:solidFill>
                  <a:srgbClr val="000000"/>
                </a:solidFill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t>“D</a:t>
            </a:r>
            <a:r>
              <a:t>의 턴</a:t>
            </a:r>
            <a:r>
              <a:t>!”</a:t>
            </a:r>
            <a:r>
              <a:t>에서 사용된 글자 수 </a:t>
            </a:r>
            <a:r>
              <a:t>= 5</a:t>
            </a:r>
            <a:r>
              <a:t>개 </a:t>
            </a:r>
            <a:r>
              <a:t>{ ‘D’, ‘</a:t>
            </a:r>
            <a:r>
              <a:t>의</a:t>
            </a:r>
            <a:r>
              <a:t>’, ‘ ‘, ‘</a:t>
            </a:r>
            <a:r>
              <a:t>턴</a:t>
            </a:r>
            <a:r>
              <a:t>’, ‘!‘ }</a:t>
            </a: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4500">
                <a:solidFill>
                  <a:srgbClr val="000000"/>
                </a:solidFill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t>“D</a:t>
            </a:r>
            <a:r>
              <a:t>의 턴</a:t>
            </a:r>
            <a:r>
              <a:t>!”</a:t>
            </a:r>
            <a:r>
              <a:t>의 바이트 수 </a:t>
            </a:r>
            <a:r>
              <a:t>= 9byte</a:t>
            </a:r>
            <a:r>
              <a:t> </a:t>
            </a:r>
            <a:r>
              <a:t>(‘D’ = 1, ‘</a:t>
            </a:r>
            <a:r>
              <a:t>의</a:t>
            </a:r>
            <a:r>
              <a:t>’ = 3, ‘ ‘ = 1, ‘</a:t>
            </a:r>
            <a:r>
              <a:t>턴</a:t>
            </a:r>
            <a:r>
              <a:t>’ = 3, ‘!’ = 1)</a:t>
            </a:r>
          </a:p>
        </p:txBody>
      </p:sp>
      <p:sp>
        <p:nvSpPr>
          <p:cNvPr id="192" name="내용 개체 틀 2"/>
          <p:cNvSpPr txBox="1"/>
          <p:nvPr/>
        </p:nvSpPr>
        <p:spPr>
          <a:xfrm>
            <a:off x="1715153" y="8599400"/>
            <a:ext cx="16908442" cy="41768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4500">
                <a:solidFill>
                  <a:srgbClr val="000000"/>
                </a:solidFill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t>의도 </a:t>
            </a:r>
            <a:r>
              <a:t>-&gt; </a:t>
            </a:r>
            <a:r>
              <a:t>문장의 시작점이 가운데에서 문장의 절반길이만큼 왼쪽으로 가면 가운데 정렬이 될 것이다</a:t>
            </a:r>
            <a:r>
              <a:t>.</a:t>
            </a: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4500">
                <a:solidFill>
                  <a:srgbClr val="000000"/>
                </a:solidFill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t>예상코드 </a:t>
            </a:r>
            <a:r>
              <a:t>-&gt; (</a:t>
            </a:r>
            <a:r>
              <a:t>상자길이</a:t>
            </a:r>
            <a:r>
              <a:t>/2) – (</a:t>
            </a:r>
            <a:r>
              <a:t>문장길이</a:t>
            </a:r>
            <a:r>
              <a:t>/2)</a:t>
            </a: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4500">
                <a:solidFill>
                  <a:srgbClr val="000000"/>
                </a:solidFill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t>실제코드 </a:t>
            </a:r>
            <a:r>
              <a:t>-&gt; (</a:t>
            </a:r>
            <a:r>
              <a:t>상자길이</a:t>
            </a:r>
            <a:r>
              <a:t>/2) – (</a:t>
            </a:r>
            <a:r>
              <a:t>실제 작성된 문장 좌우 크기 </a:t>
            </a:r>
            <a:r>
              <a:t>/ 2)</a:t>
            </a:r>
          </a:p>
        </p:txBody>
      </p:sp>
      <p:sp>
        <p:nvSpPr>
          <p:cNvPr id="193" name="실제 크기  = 7 = (1+2+1+2+1)…"/>
          <p:cNvSpPr txBox="1"/>
          <p:nvPr/>
        </p:nvSpPr>
        <p:spPr>
          <a:xfrm>
            <a:off x="1518316" y="8699952"/>
            <a:ext cx="16950182" cy="3352170"/>
          </a:xfrm>
          <a:prstGeom prst="rect">
            <a:avLst/>
          </a:prstGeom>
          <a:solidFill>
            <a:srgbClr val="656837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just">
              <a:spcBef>
                <a:spcPts val="0"/>
              </a:spcBef>
              <a:defRPr>
                <a:solidFill>
                  <a:srgbClr val="FFFFFF"/>
                </a:solidFill>
              </a:defRPr>
            </a:pPr>
            <a:r>
              <a:t>실제 크기  </a:t>
            </a:r>
            <a:r>
              <a:t>= 7 = (1+2+1+2+1)</a:t>
            </a:r>
          </a:p>
          <a:p>
            <a:pPr algn="just">
              <a:spcBef>
                <a:spcPts val="0"/>
              </a:spcBef>
              <a:defRPr>
                <a:solidFill>
                  <a:srgbClr val="FFFFFF"/>
                </a:solidFill>
              </a:defRPr>
            </a:pPr>
            <a:r>
              <a:t>실제 크기를 구하는 식은</a:t>
            </a:r>
          </a:p>
          <a:p>
            <a:pPr algn="just">
              <a:spcBef>
                <a:spcPts val="0"/>
              </a:spcBef>
              <a:defRPr>
                <a:solidFill>
                  <a:srgbClr val="FFFFFF"/>
                </a:solidFill>
              </a:defRPr>
            </a:pPr>
            <a:r>
              <a:t>int realSize = </a:t>
            </a:r>
            <a:r>
              <a:t>글자수 </a:t>
            </a:r>
            <a:r>
              <a:t>+ ((</a:t>
            </a:r>
            <a:r>
              <a:t>바이트 수 </a:t>
            </a:r>
            <a:r>
              <a:t>- </a:t>
            </a:r>
            <a:r>
              <a:t>글자수</a:t>
            </a:r>
            <a:r>
              <a:t>) / 2);</a:t>
            </a:r>
          </a:p>
          <a:p>
            <a:pPr algn="just">
              <a:spcBef>
                <a:spcPts val="0"/>
              </a:spcBef>
              <a:defRPr>
                <a:solidFill>
                  <a:srgbClr val="FFFFFF"/>
                </a:solidFill>
              </a:defRPr>
            </a:pPr>
            <a:r>
              <a:t>이렇게 정의할 수 있다</a:t>
            </a:r>
            <a:r>
              <a:t>.</a:t>
            </a:r>
          </a:p>
        </p:txBody>
      </p:sp>
      <p:pic>
        <p:nvPicPr>
          <p:cNvPr id="194" name="그림 5" descr="그림 5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86791" y="3616388"/>
            <a:ext cx="5334001" cy="2764370"/>
          </a:xfrm>
          <a:prstGeom prst="rect">
            <a:avLst/>
          </a:prstGeom>
          <a:ln w="12700">
            <a:miter lim="400000"/>
          </a:ln>
        </p:spPr>
      </p:pic>
      <p:sp>
        <p:nvSpPr>
          <p:cNvPr id="195" name="내용 개체 틀 2"/>
          <p:cNvSpPr txBox="1"/>
          <p:nvPr/>
        </p:nvSpPr>
        <p:spPr>
          <a:xfrm>
            <a:off x="6189300" y="3448404"/>
            <a:ext cx="13527741" cy="3100338"/>
          </a:xfrm>
          <a:prstGeom prst="rect">
            <a:avLst/>
          </a:prstGeom>
          <a:solidFill>
            <a:srgbClr val="656837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 algn="ctr" defTabSz="734694">
              <a:spcBef>
                <a:spcPts val="0"/>
              </a:spcBef>
              <a:defRPr sz="4450">
                <a:solidFill>
                  <a:srgbClr val="FFFFFF"/>
                </a:solidFill>
              </a:defRPr>
            </a:pPr>
            <a:r>
              <a:t>예상코드 </a:t>
            </a:r>
            <a:r>
              <a:t>-&gt; (int)(100 / 2) – (int)(5 / 2) = 50 - 2 = 48</a:t>
            </a:r>
            <a:endParaRPr sz="2492"/>
          </a:p>
          <a:p>
            <a:pPr algn="ctr" defTabSz="734694">
              <a:spcBef>
                <a:spcPts val="0"/>
              </a:spcBef>
              <a:defRPr sz="4450">
                <a:solidFill>
                  <a:srgbClr val="FFFFFF"/>
                </a:solidFill>
              </a:defRPr>
            </a:pPr>
            <a:r>
              <a:t>실제코드 </a:t>
            </a:r>
            <a:r>
              <a:t>-&gt; (int)(100 / 2) – (int)(7 / 2) = 50 – 3 = 47</a:t>
            </a:r>
            <a:endParaRPr sz="2492"/>
          </a:p>
          <a:p>
            <a:pPr algn="ctr" defTabSz="734694">
              <a:spcBef>
                <a:spcPts val="0"/>
              </a:spcBef>
              <a:defRPr sz="4450">
                <a:solidFill>
                  <a:srgbClr val="FFFFFF"/>
                </a:solidFill>
              </a:defRPr>
            </a:pPr>
            <a:r>
              <a:t>실제로 가운데정렬이 된 것처럼 보이려면 </a:t>
            </a:r>
            <a:r>
              <a:t>x</a:t>
            </a:r>
            <a:r>
              <a:t>가 </a:t>
            </a:r>
            <a:r>
              <a:t>47</a:t>
            </a:r>
            <a:r>
              <a:t>이어야 한다</a:t>
            </a:r>
            <a:r>
              <a:t>.</a:t>
            </a:r>
            <a:endParaRPr sz="2492"/>
          </a:p>
          <a:p>
            <a:pPr algn="ctr" defTabSz="734694">
              <a:spcBef>
                <a:spcPts val="0"/>
              </a:spcBef>
              <a:defRPr sz="4450">
                <a:solidFill>
                  <a:srgbClr val="FFFFFF"/>
                </a:solidFill>
              </a:defRPr>
            </a:pPr>
            <a:r>
              <a:t>예상코드대로 썼다면 오른쪽으로 기울어진 것처럼 보인다</a:t>
            </a:r>
            <a:r>
              <a:t>.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10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ID="10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2" dur="10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ID="10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7" dur="10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93" grpId="1"/>
      <p:bldP build="whole" bldLvl="1" animBg="1" rev="0" advAuto="0" spid="194" grpId="2"/>
      <p:bldP build="whole" bldLvl="1" animBg="1" rev="0" advAuto="0" spid="195" grpId="3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Text 0"/>
          <p:cNvSpPr txBox="1"/>
          <p:nvPr/>
        </p:nvSpPr>
        <p:spPr>
          <a:xfrm>
            <a:off x="1341119" y="913351"/>
            <a:ext cx="21701762" cy="11364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6400">
                <a:solidFill>
                  <a:srgbClr val="36363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rPr>
                <a:latin typeface="Helvetica"/>
                <a:ea typeface="Helvetica"/>
                <a:cs typeface="Helvetica"/>
                <a:sym typeface="Helvetica"/>
              </a:rPr>
              <a:t>개발 과정에서의 어려움</a:t>
            </a:r>
          </a:p>
        </p:txBody>
      </p:sp>
      <p:sp>
        <p:nvSpPr>
          <p:cNvPr id="198" name="프로젝트 병합시 실행 안되는 Console오류 (코드 컨벤션)…"/>
          <p:cNvSpPr txBox="1"/>
          <p:nvPr/>
        </p:nvSpPr>
        <p:spPr>
          <a:xfrm>
            <a:off x="1035812" y="2574758"/>
            <a:ext cx="13594323" cy="118916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프로젝트 병합시 실행 안되는 Console오류 (코드 컨벤션)</a:t>
            </a:r>
          </a:p>
          <a:p>
            <a:pPr/>
            <a:r>
              <a:t>While 반복사용으로 장면 전환이 안됨</a:t>
            </a:r>
          </a:p>
          <a:p>
            <a:pPr/>
            <a:r>
              <a:t>나중에 확인해보니 break; 가 없는 등, 여러 문제가 있었다.</a:t>
            </a:r>
          </a:p>
          <a:p>
            <a:pPr/>
            <a:r>
              <a:t>깃 허브에 대한 이해도 부족으로 병합시 이전 자료로 백되는 현상을 경험. ( 병합권한을 팀장만 할 수 있게 한다.)</a:t>
            </a:r>
          </a:p>
          <a:p>
            <a:pPr/>
            <a:r>
              <a:t> </a:t>
            </a:r>
          </a:p>
        </p:txBody>
      </p:sp>
      <p:pic>
        <p:nvPicPr>
          <p:cNvPr id="199" name="문제 발생.png" descr="문제 발생.png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812851" y="-1"/>
            <a:ext cx="8586387" cy="1371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핵심기술.png" descr="핵심기술.png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47524" y="-1"/>
            <a:ext cx="6350001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202" name="Text 1"/>
          <p:cNvSpPr txBox="1"/>
          <p:nvPr/>
        </p:nvSpPr>
        <p:spPr>
          <a:xfrm>
            <a:off x="7289014" y="4148626"/>
            <a:ext cx="15651495" cy="34227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800"/>
            </a:pPr>
            <a:r>
              <a:t>• 코드 컨벤션을 약속. [EX)파스칼 방식, 카멜 방식,  스네이크방식 등]</a:t>
            </a:r>
            <a:endParaRPr>
              <a:latin typeface="Helvetica"/>
              <a:ea typeface="Helvetica"/>
              <a:cs typeface="Helvetica"/>
              <a:sym typeface="Helvetica"/>
            </a:endParaRPr>
          </a:p>
          <a:p>
            <a:pPr>
              <a:defRPr sz="3800"/>
            </a:pPr>
            <a:r>
              <a:t>• 팀원과 약속하고 시간을 정하고 푸쉬를 한다. 머지 권한을 팀장만 설정한다.</a:t>
            </a:r>
          </a:p>
          <a:p>
            <a:pPr>
              <a:defRPr sz="3800"/>
            </a:pPr>
            <a:r>
              <a:t>•</a:t>
            </a:r>
          </a:p>
        </p:txBody>
      </p:sp>
      <p:sp>
        <p:nvSpPr>
          <p:cNvPr id="203" name="Text 0"/>
          <p:cNvSpPr txBox="1"/>
          <p:nvPr/>
        </p:nvSpPr>
        <p:spPr>
          <a:xfrm>
            <a:off x="7667052" y="1268803"/>
            <a:ext cx="12700001" cy="11364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6400">
                <a:solidFill>
                  <a:srgbClr val="36363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rPr>
                <a:latin typeface="Helvetica"/>
                <a:ea typeface="Helvetica"/>
                <a:cs typeface="Helvetica"/>
                <a:sym typeface="Helvetica"/>
              </a:rPr>
              <a:t>문제 해결 방법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ModernPortfolio">
  <a:themeElements>
    <a:clrScheme name="ModernPortfolio">
      <a:dk1>
        <a:srgbClr val="747474"/>
      </a:dk1>
      <a:lt1>
        <a:srgbClr val="FFFFFF"/>
      </a:lt1>
      <a:dk2>
        <a:srgbClr val="5C5C5C"/>
      </a:dk2>
      <a:lt2>
        <a:srgbClr val="CBCBCB"/>
      </a:lt2>
      <a:accent1>
        <a:srgbClr val="557E8A"/>
      </a:accent1>
      <a:accent2>
        <a:srgbClr val="88885A"/>
      </a:accent2>
      <a:accent3>
        <a:srgbClr val="B29E85"/>
      </a:accent3>
      <a:accent4>
        <a:srgbClr val="BB7B52"/>
      </a:accent4>
      <a:accent5>
        <a:srgbClr val="CF7F66"/>
      </a:accent5>
      <a:accent6>
        <a:srgbClr val="62647B"/>
      </a:accent6>
      <a:hlink>
        <a:srgbClr val="0000FF"/>
      </a:hlink>
      <a:folHlink>
        <a:srgbClr val="FF00FF"/>
      </a:folHlink>
    </a:clrScheme>
    <a:fontScheme name="ModernPortfolio">
      <a:majorFont>
        <a:latin typeface="Helvetica Neue Light"/>
        <a:ea typeface="Helvetica Neue Light"/>
        <a:cs typeface="Helvetica Neue Light"/>
      </a:majorFont>
      <a:minorFont>
        <a:latin typeface="Helvetica Neue Light"/>
        <a:ea typeface="Helvetica Neue Light"/>
        <a:cs typeface="Helvetica Neue Light"/>
      </a:minorFont>
    </a:fontScheme>
    <a:fmtScheme name="ModernPortfol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satOff val="12166"/>
            <a:lumOff val="-13042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0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rgbClr val="ABABAB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59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000" u="none" kumimoji="0" normalizeH="0">
            <a:ln>
              <a:noFill/>
            </a:ln>
            <a:solidFill>
              <a:srgbClr val="747474"/>
            </a:solidFill>
            <a:effectLst/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ModernPortfolio">
  <a:themeElements>
    <a:clrScheme name="ModernPortfolio">
      <a:dk1>
        <a:srgbClr val="000000"/>
      </a:dk1>
      <a:lt1>
        <a:srgbClr val="FFFFFF"/>
      </a:lt1>
      <a:dk2>
        <a:srgbClr val="5C5C5C"/>
      </a:dk2>
      <a:lt2>
        <a:srgbClr val="CBCBCB"/>
      </a:lt2>
      <a:accent1>
        <a:srgbClr val="557E8A"/>
      </a:accent1>
      <a:accent2>
        <a:srgbClr val="88885A"/>
      </a:accent2>
      <a:accent3>
        <a:srgbClr val="B29E85"/>
      </a:accent3>
      <a:accent4>
        <a:srgbClr val="BB7B52"/>
      </a:accent4>
      <a:accent5>
        <a:srgbClr val="CF7F66"/>
      </a:accent5>
      <a:accent6>
        <a:srgbClr val="62647B"/>
      </a:accent6>
      <a:hlink>
        <a:srgbClr val="0000FF"/>
      </a:hlink>
      <a:folHlink>
        <a:srgbClr val="FF00FF"/>
      </a:folHlink>
    </a:clrScheme>
    <a:fontScheme name="ModernPortfolio">
      <a:majorFont>
        <a:latin typeface="Helvetica Neue Light"/>
        <a:ea typeface="Helvetica Neue Light"/>
        <a:cs typeface="Helvetica Neue Light"/>
      </a:majorFont>
      <a:minorFont>
        <a:latin typeface="Helvetica Neue Light"/>
        <a:ea typeface="Helvetica Neue Light"/>
        <a:cs typeface="Helvetica Neue Light"/>
      </a:minorFont>
    </a:fontScheme>
    <a:fmtScheme name="ModernPortfol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satOff val="12166"/>
            <a:lumOff val="-13042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0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rgbClr val="ABABAB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59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000" u="none" kumimoji="0" normalizeH="0">
            <a:ln>
              <a:noFill/>
            </a:ln>
            <a:solidFill>
              <a:srgbClr val="747474"/>
            </a:solidFill>
            <a:effectLst/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